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quickStyle3.xml" ContentType="application/vnd.openxmlformats-officedocument.drawingml.diagramStyle+xml"/>
  <Override PartName="/ppt/diagrams/data1.xml" ContentType="application/vnd.openxmlformats-officedocument.drawingml.diagramData+xml"/>
  <Override PartName="/ppt/diagrams/quickStyle9.xml" ContentType="application/vnd.openxmlformats-officedocument.drawingml.diagramStyle+xml"/>
  <Override PartName="/ppt/diagrams/data7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2.xml" ContentType="application/vnd.ms-office.drawingml.diagramDrawing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quickStyle4.xml" ContentType="application/vnd.openxmlformats-officedocument.drawingml.diagramStyle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ata8.xml" ContentType="application/vnd.openxmlformats-officedocument.drawingml.diagramData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data3.xml" ContentType="application/vnd.openxmlformats-officedocument.drawingml.diagramData+xml"/>
  <Override PartName="/ppt/diagrams/quickStyle5.xml" ContentType="application/vnd.openxmlformats-officedocument.drawingml.diagramStyle+xml"/>
  <Override PartName="/ppt/diagrams/layout3.xml" ContentType="application/vnd.openxmlformats-officedocument.drawingml.diagramLayout+xml"/>
  <Override PartName="/ppt/diagrams/data9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data4.xml" ContentType="application/vnd.openxmlformats-officedocument.drawingml.diagramData+xml"/>
  <Override PartName="/ppt/diagrams/quickStyle6.xml" ContentType="application/vnd.openxmlformats-officedocument.drawingml.diagramStyle+xml"/>
  <Override PartName="/ppt/diagrams/layout4.xml" ContentType="application/vnd.openxmlformats-officedocument.drawingml.diagram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data5.xml" ContentType="application/vnd.openxmlformats-officedocument.drawingml.diagramData+xml"/>
  <Override PartName="/ppt/diagrams/quickStyle7.xml" ContentType="application/vnd.openxmlformats-officedocument.drawingml.diagramStyle+xml"/>
  <Override PartName="/ppt/diagrams/layout5.xml" ContentType="application/vnd.openxmlformats-officedocument.drawingml.diagramLayout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data6.xml" ContentType="application/vnd.openxmlformats-officedocument.drawingml.diagramData+xml"/>
  <Override PartName="/ppt/diagrams/quickStyle8.xml" ContentType="application/vnd.openxmlformats-officedocument.drawingml.diagramStyle+xml"/>
  <Override PartName="/ppt/diagrams/layout6.xml" ContentType="application/vnd.openxmlformats-officedocument.drawingml.diagramLayout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layout7.xml" ContentType="application/vnd.openxmlformats-officedocument.drawingml.diagramLayout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layout8.xml" ContentType="application/vnd.openxmlformats-officedocument.drawingml.diagramLayout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9.xml" ContentType="application/vnd.openxmlformats-officedocument.drawingml.diagramLayout+xml"/>
  <Override PartName="/ppt/diagrams/colors9.xml" ContentType="application/vnd.openxmlformats-officedocument.drawingml.diagramColors+xml"/>
  <Override PartName="/ppt/diagrams/data10.xml" ContentType="application/vnd.openxmlformats-officedocument.drawingml.diagramData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1.xml" ContentType="application/vnd.ms-office.drawingml.diagramDrawing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2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_rels/data7.xml.rels" ContentType="application/vnd.openxmlformats-package.relationships+xml"/>
  <Override PartName="/ppt/diagrams/_rels/drawing7.xml.rels" ContentType="application/vnd.openxmlformats-package.relationships+xml"/>
  <Override PartName="/ppt/diagrams/_rels/data13.xml.rels" ContentType="application/vnd.openxmlformats-package.relationships+xml"/>
  <Override PartName="/ppt/diagrams/_rels/drawing13.xml.rels" ContentType="application/vnd.openxmlformats-package.relationships+xml"/>
  <Override PartName="/ppt/media/image28.jpeg" ContentType="image/jpeg"/>
  <Override PartName="/ppt/media/image117.jpeg" ContentType="image/jpe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12.jpeg" ContentType="image/jpeg"/>
  <Override PartName="/ppt/media/image23.jpeg" ContentType="image/jpeg"/>
  <Override PartName="/ppt/media/OOXDiagramDataRels13_3.jpeg" ContentType="image/jpeg"/>
  <Override PartName="/ppt/media/image9.png" ContentType="image/png"/>
  <Override PartName="/ppt/media/image140.jpeg" ContentType="image/jpeg"/>
  <Override PartName="/ppt/media/image51.jpeg" ContentType="image/jpeg"/>
  <Override PartName="/ppt/media/image56.png" ContentType="image/png"/>
  <Override PartName="/ppt/media/image10.jpeg" ContentType="image/jpeg"/>
  <Override PartName="/ppt/media/image66.png" ContentType="image/png"/>
  <Override PartName="/ppt/media/image11.jpeg" ContentType="image/jpeg"/>
  <Override PartName="/ppt/media/image76.png" ContentType="image/png"/>
  <Override PartName="/ppt/media/image12.jpeg" ContentType="image/jpeg"/>
  <Override PartName="/ppt/media/image13.png" ContentType="image/png"/>
  <Override PartName="/ppt/media/image96.png" ContentType="image/png"/>
  <Override PartName="/ppt/media/image14.jpeg" ContentType="image/jpeg"/>
  <Override PartName="/ppt/media/image15.png" ContentType="image/png"/>
  <Override PartName="/ppt/media/image82.png" ContentType="image/png"/>
  <Override PartName="/ppt/media/OOXDiagramDataRels7_0.jpeg" ContentType="image/jpeg"/>
  <Override PartName="/ppt/media/image105.jpeg" ContentType="image/jpeg"/>
  <Override PartName="/ppt/media/image16.jpeg" ContentType="image/jpeg"/>
  <Override PartName="/ppt/media/image49.png" ContentType="image/png"/>
  <Override PartName="/ppt/media/image17.png" ContentType="image/png"/>
  <Override PartName="/ppt/media/image113.jpeg" ContentType="image/jpeg"/>
  <Override PartName="/ppt/media/image24.jpeg" ContentType="image/jpeg"/>
  <Override PartName="/ppt/media/image18.png" ContentType="image/png"/>
  <Override PartName="/ppt/media/image108.jpeg" ContentType="image/jpeg"/>
  <Override PartName="/ppt/media/image19.jpeg" ContentType="image/jpeg"/>
  <Override PartName="/ppt/media/image22.png" ContentType="image/png"/>
  <Override PartName="/ppt/media/image20.png" ContentType="image/png"/>
  <Override PartName="/ppt/media/image40.jpeg" ContentType="image/jpeg"/>
  <Override PartName="/ppt/media/image21.png" ContentType="image/png"/>
  <Override PartName="/ppt/media/OOXDiagramDataRels13_2.jfif" ContentType="image/jfif"/>
  <Override PartName="/ppt/media/OOXDiagramDrawingRels7_0.jpeg" ContentType="image/jpeg"/>
  <Override PartName="/ppt/media/image114.jpeg" ContentType="image/jpeg"/>
  <Override PartName="/ppt/media/image25.jpeg" ContentType="image/jpeg"/>
  <Override PartName="/ppt/media/image26.png" ContentType="image/png"/>
  <Override PartName="/ppt/media/image116.jpeg" ContentType="image/jpeg"/>
  <Override PartName="/ppt/media/image27.jpeg" ContentType="image/jpeg"/>
  <Override PartName="/ppt/media/image47.png" ContentType="image/png"/>
  <Override PartName="/ppt/media/image118.jpeg" ContentType="image/jpeg"/>
  <Override PartName="/ppt/media/image29.jpeg" ContentType="image/jpeg"/>
  <Override PartName="/ppt/media/image30.jpeg" ContentType="image/jpeg"/>
  <Override PartName="/ppt/media/image120.jpeg" ContentType="image/jpeg"/>
  <Override PartName="/ppt/media/image31.jpeg" ContentType="image/jpeg"/>
  <Override PartName="/ppt/media/image121.jpeg" ContentType="image/jpeg"/>
  <Override PartName="/ppt/media/image32.jpeg" ContentType="image/jpeg"/>
  <Override PartName="/ppt/media/image52.png" ContentType="image/png"/>
  <Override PartName="/ppt/media/image122.jpeg" ContentType="image/jpeg"/>
  <Override PartName="/ppt/media/image33.jpeg" ContentType="image/jpeg"/>
  <Override PartName="/ppt/media/image34.png" ContentType="image/png"/>
  <Override PartName="/ppt/media/image35.png" ContentType="image/png"/>
  <Override PartName="/ppt/media/image37.jpeg" ContentType="image/jpeg"/>
  <Override PartName="/ppt/media/image36.png" ContentType="image/png"/>
  <Override PartName="/ppt/media/image38.png" ContentType="image/png"/>
  <Override PartName="/ppt/media/image39.jpeg" ContentType="image/jpeg"/>
  <Override PartName="/ppt/media/image55.png" ContentType="image/png"/>
  <Override PartName="/ppt/media/image128.jpeg" ContentType="image/jpeg"/>
  <Override PartName="/ppt/media/image41.png" ContentType="image/png"/>
  <Override PartName="/ppt/media/image42.jpeg" ContentType="image/jpeg"/>
  <Override PartName="/ppt/media/image43.png" ContentType="image/png"/>
  <Override PartName="/ppt/media/OOXDiagramDrawingRels13_3.jpeg" ContentType="image/jpeg"/>
  <Override PartName="/ppt/media/image44.png" ContentType="image/png"/>
  <Override PartName="/ppt/media/OOXDiagramDrawingRels13_1.jpeg" ContentType="image/jpeg"/>
  <Override PartName="/ppt/media/image91.png" ContentType="image/png"/>
  <Override PartName="/ppt/media/OOXDiagramDataRels13_0.png" ContentType="image/png"/>
  <Override PartName="/ppt/media/image54.png" ContentType="image/png"/>
  <Override PartName="/ppt/media/OOXDiagramDataRels13_1.jpeg" ContentType="image/jpeg"/>
  <Override PartName="/ppt/media/OOXDiagramDrawingRels13_0.png" ContentType="image/png"/>
  <Override PartName="/ppt/media/image48.png" ContentType="image/png"/>
  <Override PartName="/ppt/media/OOXDiagramDrawingRels13_2.jfif" ContentType="image/jfif"/>
  <Override PartName="/ppt/media/image45.png" ContentType="image/png"/>
  <Override PartName="/ppt/media/image46.png" ContentType="image/png"/>
  <Override PartName="/ppt/media/image50.png" ContentType="image/png"/>
  <Override PartName="/ppt/media/image53.png" ContentType="image/png"/>
  <Override PartName="/ppt/media/image57.png" ContentType="image/png"/>
  <Override PartName="/ppt/media/image58.png" ContentType="image/pn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7.png" ContentType="image/png"/>
  <Override PartName="/ppt/media/image68.png" ContentType="image/png"/>
  <Override PartName="/ppt/media/image69.png" ContentType="image/png"/>
  <Override PartName="/ppt/media/image141.png" ContentType="image/pn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png" ContentType="image/png"/>
  <Override PartName="/ppt/media/image81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89.png" ContentType="image/png"/>
  <Override PartName="/ppt/media/image90.png" ContentType="image/png"/>
  <Override PartName="/ppt/media/image92.png" ContentType="image/png"/>
  <Override PartName="/ppt/media/image93.png" ContentType="image/png"/>
  <Override PartName="/ppt/media/image94.png" ContentType="image/png"/>
  <Override PartName="/ppt/media/image95.png" ContentType="image/png"/>
  <Override PartName="/ppt/media/image97.png" ContentType="image/png"/>
  <Override PartName="/ppt/media/image98.jpeg" ContentType="image/jpeg"/>
  <Override PartName="/ppt/media/image99.png" ContentType="image/png"/>
  <Override PartName="/ppt/media/image100.png" ContentType="image/png"/>
  <Override PartName="/ppt/media/image101.png" ContentType="image/png"/>
  <Override PartName="/ppt/media/image102.png" ContentType="image/png"/>
  <Override PartName="/ppt/media/image103.png" ContentType="image/png"/>
  <Override PartName="/ppt/media/image104.jpeg" ContentType="image/jpeg"/>
  <Override PartName="/ppt/media/image106.jpeg" ContentType="image/jpeg"/>
  <Override PartName="/ppt/media/image107.png" ContentType="image/png"/>
  <Override PartName="/ppt/media/image109.jpeg" ContentType="image/jpeg"/>
  <Override PartName="/ppt/media/image110.jpeg" ContentType="image/jpeg"/>
  <Override PartName="/ppt/media/image111.jpeg" ContentType="image/jpeg"/>
  <Override PartName="/ppt/media/image115.jpeg" ContentType="image/jpeg"/>
  <Override PartName="/ppt/media/image119.png" ContentType="image/png"/>
  <Override PartName="/ppt/media/image123.jpeg" ContentType="image/jpeg"/>
  <Override PartName="/ppt/media/image124.png" ContentType="image/png"/>
  <Override PartName="/ppt/media/image125.jpeg" ContentType="image/jpeg"/>
  <Override PartName="/ppt/media/image126.png" ContentType="image/png"/>
  <Override PartName="/ppt/media/image127.png" ContentType="image/png"/>
  <Override PartName="/ppt/media/image129.jpeg" ContentType="image/jpeg"/>
  <Override PartName="/ppt/media/image130.jpeg" ContentType="image/jpeg"/>
  <Override PartName="/ppt/media/image131.png" ContentType="image/png"/>
  <Override PartName="/ppt/media/image132.jpeg" ContentType="image/jpeg"/>
  <Override PartName="/ppt/media/image133.jpeg" ContentType="image/jpeg"/>
  <Override PartName="/ppt/media/image134.jpeg" ContentType="image/jpeg"/>
  <Override PartName="/ppt/media/image135.jpeg" ContentType="image/jpeg"/>
  <Override PartName="/ppt/media/image136.png" ContentType="image/png"/>
  <Override PartName="/ppt/media/image137.png" ContentType="image/png"/>
  <Override PartName="/ppt/media/image138.jpeg" ContentType="image/jpeg"/>
  <Override PartName="/ppt/media/image139.jpeg" ContentType="image/jpeg"/>
  <Override PartName="/ppt/media/image142.png" ContentType="image/png"/>
  <Override PartName="/ppt/media/image143.png" ContentType="image/png"/>
  <Override PartName="/ppt/media/image144.png" ContentType="image/png"/>
  <Override PartName="/ppt/media/image145.png" ContentType="image/png"/>
  <Override PartName="/ppt/media/image146.png" ContentType="image/png"/>
  <Override PartName="/ppt/media/image147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52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53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charts/chart1.xml" ContentType="application/vnd.openxmlformats-officedocument.drawingml.chart+xml"/>
  <Override PartName="/ppt/notesSlides/notesSlide5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_rels/notesSlide53.xml.rels" ContentType="application/vnd.openxmlformats-package.relationships+xml"/>
  <Override PartName="/ppt/notesSlides/_rels/notesSlide48.xml.rels" ContentType="application/vnd.openxmlformats-package.relationships+xml"/>
  <Override PartName="/ppt/notesSlides/_rels/notesSlide5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54.xml.rels" ContentType="application/vnd.openxmlformats-package.relationships+xml"/>
  <Override PartName="/ppt/notesSlides/_rels/notesSlide49.xml.rels" ContentType="application/vnd.openxmlformats-package.relationships+xml"/>
  <Override PartName="/ppt/notesSlides/_rels/notesSlide6.xml.rels" ContentType="application/vnd.openxmlformats-package.relationships+xml"/>
  <Override PartName="/ppt/notesSlides/_rels/notesSlide2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4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50.xml.rels" ContentType="application/vnd.openxmlformats-package.relationships+xml"/>
  <Override PartName="/ppt/notesSlides/_rels/notesSlide51.xml.rels" ContentType="application/vnd.openxmlformats-package.relationships+xml"/>
  <Override PartName="/ppt/notesSlides/_rels/notesSlide52.xml.rels" ContentType="application/vnd.openxmlformats-package.relationship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</p:sldIdLst>
  <p:sldSz cx="12188825" cy="6858000"/>
  <p:notesSz cx="6888163" cy="100203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uk-UA" sz="1800" spc="-1" strike="noStrike">
                <a:solidFill>
                  <a:srgbClr val="404040"/>
                </a:solidFill>
                <a:latin typeface="Calibri"/>
              </a:defRPr>
            </a:pPr>
            <a:r>
              <a:rPr b="1" lang="uk-UA" sz="1800" spc="-1" strike="noStrike">
                <a:solidFill>
                  <a:srgbClr val="404040"/>
                </a:solidFill>
                <a:latin typeface="Calibri"/>
              </a:rPr>
              <a:t>Українська мова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Середній</c:v>
                </c:pt>
              </c:strCache>
            </c:strRef>
          </c:tx>
          <c:spPr>
            <a:solidFill>
              <a:srgbClr val="4472c4">
                <a:alpha val="85000"/>
              </a:srgbClr>
            </a:solidFill>
            <a:ln w="9360">
              <a:solidFill>
                <a:srgbClr val="ffffff">
                  <a:alpha val="50000"/>
                </a:srgbClr>
              </a:solidFill>
              <a:round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1" sz="9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2"/>
                <c:pt idx="0">
                  <c:v>5-А</c:v>
                </c:pt>
                <c:pt idx="1">
                  <c:v>5-Б</c:v>
                </c:pt>
                <c:pt idx="2">
                  <c:v>6-Б</c:v>
                </c:pt>
                <c:pt idx="3">
                  <c:v>6-В</c:v>
                </c:pt>
                <c:pt idx="4">
                  <c:v>7-А</c:v>
                </c:pt>
                <c:pt idx="5">
                  <c:v>7-Б</c:v>
                </c:pt>
                <c:pt idx="6">
                  <c:v>8-А</c:v>
                </c:pt>
                <c:pt idx="7">
                  <c:v>8-Б</c:v>
                </c:pt>
                <c:pt idx="8">
                  <c:v>9-А</c:v>
                </c:pt>
                <c:pt idx="9">
                  <c:v>9-Б</c:v>
                </c:pt>
                <c:pt idx="10">
                  <c:v>10-А</c:v>
                </c:pt>
                <c:pt idx="11">
                  <c:v>11-А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2"/>
                <c:pt idx="0">
                  <c:v>9</c:v>
                </c:pt>
                <c:pt idx="1">
                  <c:v>3</c:v>
                </c:pt>
                <c:pt idx="2">
                  <c:v>2</c:v>
                </c:pt>
                <c:pt idx="3">
                  <c:v>6</c:v>
                </c:pt>
                <c:pt idx="4">
                  <c:v>3</c:v>
                </c:pt>
                <c:pt idx="5">
                  <c:v>6</c:v>
                </c:pt>
                <c:pt idx="6">
                  <c:v>13</c:v>
                </c:pt>
                <c:pt idx="7">
                  <c:v>5</c:v>
                </c:pt>
                <c:pt idx="8">
                  <c:v>7</c:v>
                </c:pt>
                <c:pt idx="9">
                  <c:v>7</c:v>
                </c:pt>
                <c:pt idx="10">
                  <c:v>16</c:v>
                </c:pt>
                <c:pt idx="11">
                  <c:v>3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Достатній</c:v>
                </c:pt>
              </c:strCache>
            </c:strRef>
          </c:tx>
          <c:spPr>
            <a:solidFill>
              <a:srgbClr val="ed7d31">
                <a:alpha val="85000"/>
              </a:srgbClr>
            </a:solidFill>
            <a:ln w="9360">
              <a:solidFill>
                <a:srgbClr val="ffffff">
                  <a:alpha val="50000"/>
                </a:srgbClr>
              </a:solidFill>
              <a:round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1" sz="9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2"/>
                <c:pt idx="0">
                  <c:v>5-А</c:v>
                </c:pt>
                <c:pt idx="1">
                  <c:v>5-Б</c:v>
                </c:pt>
                <c:pt idx="2">
                  <c:v>6-Б</c:v>
                </c:pt>
                <c:pt idx="3">
                  <c:v>6-В</c:v>
                </c:pt>
                <c:pt idx="4">
                  <c:v>7-А</c:v>
                </c:pt>
                <c:pt idx="5">
                  <c:v>7-Б</c:v>
                </c:pt>
                <c:pt idx="6">
                  <c:v>8-А</c:v>
                </c:pt>
                <c:pt idx="7">
                  <c:v>8-Б</c:v>
                </c:pt>
                <c:pt idx="8">
                  <c:v>9-А</c:v>
                </c:pt>
                <c:pt idx="9">
                  <c:v>9-Б</c:v>
                </c:pt>
                <c:pt idx="10">
                  <c:v>10-А</c:v>
                </c:pt>
                <c:pt idx="11">
                  <c:v>11-А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2"/>
                <c:pt idx="0">
                  <c:v>14</c:v>
                </c:pt>
                <c:pt idx="1">
                  <c:v>15</c:v>
                </c:pt>
                <c:pt idx="2">
                  <c:v>13</c:v>
                </c:pt>
                <c:pt idx="3">
                  <c:v>18</c:v>
                </c:pt>
                <c:pt idx="4">
                  <c:v>12</c:v>
                </c:pt>
                <c:pt idx="5">
                  <c:v>12</c:v>
                </c:pt>
                <c:pt idx="6">
                  <c:v>15</c:v>
                </c:pt>
                <c:pt idx="7">
                  <c:v>15</c:v>
                </c:pt>
                <c:pt idx="8">
                  <c:v>13</c:v>
                </c:pt>
                <c:pt idx="9">
                  <c:v>17</c:v>
                </c:pt>
                <c:pt idx="10">
                  <c:v>13</c:v>
                </c:pt>
                <c:pt idx="11">
                  <c:v>14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Високий</c:v>
                </c:pt>
              </c:strCache>
            </c:strRef>
          </c:tx>
          <c:spPr>
            <a:solidFill>
              <a:srgbClr val="a5a5a5">
                <a:alpha val="85000"/>
              </a:srgbClr>
            </a:solidFill>
            <a:ln w="9360">
              <a:solidFill>
                <a:srgbClr val="ffffff">
                  <a:alpha val="50000"/>
                </a:srgbClr>
              </a:solidFill>
              <a:round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1" sz="9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2"/>
                <c:pt idx="0">
                  <c:v>5-А</c:v>
                </c:pt>
                <c:pt idx="1">
                  <c:v>5-Б</c:v>
                </c:pt>
                <c:pt idx="2">
                  <c:v>6-Б</c:v>
                </c:pt>
                <c:pt idx="3">
                  <c:v>6-В</c:v>
                </c:pt>
                <c:pt idx="4">
                  <c:v>7-А</c:v>
                </c:pt>
                <c:pt idx="5">
                  <c:v>7-Б</c:v>
                </c:pt>
                <c:pt idx="6">
                  <c:v>8-А</c:v>
                </c:pt>
                <c:pt idx="7">
                  <c:v>8-Б</c:v>
                </c:pt>
                <c:pt idx="8">
                  <c:v>9-А</c:v>
                </c:pt>
                <c:pt idx="9">
                  <c:v>9-Б</c:v>
                </c:pt>
                <c:pt idx="10">
                  <c:v>10-А</c:v>
                </c:pt>
                <c:pt idx="11">
                  <c:v>11-А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11</c:v>
                </c:pt>
                <c:pt idx="3">
                  <c:v>2</c:v>
                </c:pt>
                <c:pt idx="4">
                  <c:v>6</c:v>
                </c:pt>
                <c:pt idx="5">
                  <c:v>3</c:v>
                </c:pt>
                <c:pt idx="6">
                  <c:v>0</c:v>
                </c:pt>
                <c:pt idx="7">
                  <c:v>7</c:v>
                </c:pt>
                <c:pt idx="8">
                  <c:v>3</c:v>
                </c:pt>
                <c:pt idx="9">
                  <c:v>8</c:v>
                </c:pt>
                <c:pt idx="10">
                  <c:v>3</c:v>
                </c:pt>
                <c:pt idx="11">
                  <c:v>9</c:v>
                </c:pt>
              </c:numCache>
            </c:numRef>
          </c:val>
        </c:ser>
        <c:gapWidth val="65"/>
        <c:overlap val="0"/>
        <c:axId val="11627006"/>
        <c:axId val="34503241"/>
      </c:barChart>
      <c:catAx>
        <c:axId val="1162700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9080">
            <a:solidFill>
              <a:srgbClr val="404040"/>
            </a:solidFill>
            <a:round/>
          </a:ln>
        </c:spPr>
        <c:txPr>
          <a:bodyPr/>
          <a:lstStyle/>
          <a:p>
            <a:pPr>
              <a:defRPr b="0" sz="900" spc="-1" strike="noStrike">
                <a:solidFill>
                  <a:srgbClr val="404040"/>
                </a:solidFill>
                <a:latin typeface="Calibri"/>
              </a:defRPr>
            </a:pPr>
          </a:p>
        </c:txPr>
        <c:crossAx val="34503241"/>
        <c:crosses val="autoZero"/>
        <c:auto val="1"/>
        <c:lblAlgn val="ctr"/>
        <c:lblOffset val="100"/>
        <c:noMultiLvlLbl val="0"/>
      </c:catAx>
      <c:valAx>
        <c:axId val="34503241"/>
        <c:scaling>
          <c:orientation val="minMax"/>
        </c:scaling>
        <c:delete val="1"/>
        <c:axPos val="l"/>
        <c:majorGridlines>
          <c:spPr>
            <a:ln w="9360">
              <a:solidFill>
                <a:srgbClr val="bfbfbf">
                  <a:alpha val="36000"/>
                </a:srgb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11627006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solidFill>
          <a:srgbClr val="f2f2f2">
            <a:alpha val="39000"/>
          </a:srgbClr>
        </a:solidFill>
        <a:ln w="0">
          <a:noFill/>
        </a:ln>
      </c:spPr>
      <c:txPr>
        <a:bodyPr/>
        <a:lstStyle/>
        <a:p>
          <a:pPr>
            <a:defRPr b="0" sz="900" spc="-1" strike="noStrike">
              <a:solidFill>
                <a:srgbClr val="404040"/>
              </a:solidFill>
              <a:latin typeface="Calibri"/>
            </a:defRPr>
          </a:pPr>
        </a:p>
      </c:txPr>
    </c:legend>
    <c:plotVisOnly val="1"/>
    <c:dispBlanksAs val="gap"/>
  </c:chart>
  <c:spPr>
    <a:gradFill>
      <a:gsLst>
        <a:gs pos="0">
          <a:srgbClr val="ffffff"/>
        </a:gs>
        <a:gs pos="100000">
          <a:srgbClr val="bfbfbf"/>
        </a:gs>
      </a:gsLst>
      <a:path path="circle">
        <a:fillToRect l="50000" t="0" r="50000" b="100000"/>
      </a:path>
    </a:gradFill>
    <a:ln w="9360">
      <a:solidFill>
        <a:srgbClr val="bfbfbf"/>
      </a:solidFill>
      <a:round/>
    </a:ln>
  </c:spPr>
</c:chartSpace>
</file>

<file path=ppt/diagrams/_rels/data13.xml.rels><?xml version="1.0" encoding="UTF-8"?>
<Relationships xmlns="http://schemas.openxmlformats.org/package/2006/relationships"><Relationship Id="rId1" Type="http://schemas.openxmlformats.org/officeDocument/2006/relationships/image" Target="../media/OOXDiagramDataRels13_0.png"/><Relationship Id="rId2" Type="http://schemas.openxmlformats.org/officeDocument/2006/relationships/image" Target="../media/OOXDiagramDataRels13_1.jpeg"/><Relationship Id="rId3" Type="http://schemas.openxmlformats.org/officeDocument/2006/relationships/image" Target="../media/OOXDiagramDataRels13_2.jfif"/><Relationship Id="rId4" Type="http://schemas.openxmlformats.org/officeDocument/2006/relationships/image" Target="../media/OOXDiagramDataRels13_3.jpeg"/>
</Relationships>
</file>

<file path=ppt/diagrams/_rels/data7.xml.rels><?xml version="1.0" encoding="UTF-8"?>
<Relationships xmlns="http://schemas.openxmlformats.org/package/2006/relationships"><Relationship Id="rId1" Type="http://schemas.openxmlformats.org/officeDocument/2006/relationships/image" Target="../media/OOXDiagramDataRels7_0.jpeg"/>
</Relationships>
</file>

<file path=ppt/diagrams/_rels/drawing13.xml.rels><?xml version="1.0" encoding="UTF-8"?>
<Relationships xmlns="http://schemas.openxmlformats.org/package/2006/relationships"><Relationship Id="rId1" Type="http://schemas.openxmlformats.org/officeDocument/2006/relationships/image" Target="../media/OOXDiagramDrawingRels13_0.png"/><Relationship Id="rId2" Type="http://schemas.openxmlformats.org/officeDocument/2006/relationships/image" Target="../media/OOXDiagramDrawingRels13_1.jpeg"/><Relationship Id="rId3" Type="http://schemas.openxmlformats.org/officeDocument/2006/relationships/image" Target="../media/OOXDiagramDrawingRels13_2.jfif"/><Relationship Id="rId4" Type="http://schemas.openxmlformats.org/officeDocument/2006/relationships/image" Target="../media/OOXDiagramDrawingRels13_3.jpeg"/>
</Relationships>
</file>

<file path=ppt/diagrams/_rels/drawing7.xml.rels><?xml version="1.0" encoding="UTF-8"?>
<Relationships xmlns="http://schemas.openxmlformats.org/package/2006/relationships"><Relationship Id="rId1" Type="http://schemas.openxmlformats.org/officeDocument/2006/relationships/image" Target="../media/OOXDiagramDrawingRels7_0.jpeg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17F39D-8E34-4B33-8EC9-FB6BF7B2C3C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2033321-36DA-4477-B42D-9DFE5F118121}">
      <dgm:prSet phldrT="[Текст]" custT="1"/>
      <dgm:spPr>
        <a:solidFill>
          <a:srgbClr val="008080"/>
        </a:solidFill>
      </dgm:spPr>
      <dgm:t>
        <a:bodyPr/>
        <a:lstStyle/>
        <a:p>
          <a:r>
            <a:rPr lang="uk-UA" sz="1800" b="1" dirty="0">
              <a:solidFill>
                <a:schemeClr val="bg1">
                  <a:lumMod val="95000"/>
                </a:schemeClr>
              </a:solidFill>
            </a:rPr>
            <a:t>Дитиноцентризм</a:t>
          </a:r>
        </a:p>
      </dgm:t>
    </dgm:pt>
    <dgm:pt modelId="{C7FB45EA-A0A8-422C-84F1-ECA545990236}" type="parTrans" cxnId="{5763F16E-65A7-41A9-9E34-34F356B22BD8}">
      <dgm:prSet/>
      <dgm:spPr/>
      <dgm:t>
        <a:bodyPr/>
        <a:lstStyle/>
        <a:p>
          <a:endParaRPr lang="uk-UA"/>
        </a:p>
      </dgm:t>
    </dgm:pt>
    <dgm:pt modelId="{E5F0B472-92E7-4140-8251-7808779EAD5A}" type="sibTrans" cxnId="{5763F16E-65A7-41A9-9E34-34F356B22BD8}">
      <dgm:prSet/>
      <dgm:spPr/>
      <dgm:t>
        <a:bodyPr/>
        <a:lstStyle/>
        <a:p>
          <a:endParaRPr lang="uk-UA"/>
        </a:p>
      </dgm:t>
    </dgm:pt>
    <dgm:pt modelId="{90D825EC-30E2-42B5-B229-33353C815755}">
      <dgm:prSet phldrT="[Текст]" custT="1"/>
      <dgm:spPr>
        <a:solidFill>
          <a:srgbClr val="008080"/>
        </a:solidFill>
      </dgm:spPr>
      <dgm:t>
        <a:bodyPr/>
        <a:lstStyle/>
        <a:p>
          <a:r>
            <a:rPr lang="uk-UA" sz="1800" b="1" dirty="0"/>
            <a:t>Безпека та комфорт</a:t>
          </a:r>
        </a:p>
      </dgm:t>
    </dgm:pt>
    <dgm:pt modelId="{CAEDF152-3D7E-45F0-AADF-41DD4CC73816}" type="parTrans" cxnId="{10EE0FB1-692B-473E-97B9-478BCD3C5E3F}">
      <dgm:prSet/>
      <dgm:spPr/>
      <dgm:t>
        <a:bodyPr/>
        <a:lstStyle/>
        <a:p>
          <a:endParaRPr lang="uk-UA"/>
        </a:p>
      </dgm:t>
    </dgm:pt>
    <dgm:pt modelId="{6B3A3DEC-7F27-4A03-93E6-CA6A5266F8DC}" type="sibTrans" cxnId="{10EE0FB1-692B-473E-97B9-478BCD3C5E3F}">
      <dgm:prSet/>
      <dgm:spPr/>
      <dgm:t>
        <a:bodyPr/>
        <a:lstStyle/>
        <a:p>
          <a:endParaRPr lang="uk-UA"/>
        </a:p>
      </dgm:t>
    </dgm:pt>
    <dgm:pt modelId="{58972ADB-AD64-48C4-ACAA-D6B5C4FF2F9B}">
      <dgm:prSet phldrT="[Текст]" custT="1"/>
      <dgm:spPr>
        <a:solidFill>
          <a:srgbClr val="008080"/>
        </a:solidFill>
      </dgm:spPr>
      <dgm:t>
        <a:bodyPr/>
        <a:lstStyle/>
        <a:p>
          <a:r>
            <a:rPr lang="uk-UA" sz="1800" b="1" dirty="0"/>
            <a:t>Надання якісної освіти</a:t>
          </a:r>
        </a:p>
      </dgm:t>
    </dgm:pt>
    <dgm:pt modelId="{0379746C-8367-4EF0-B839-987C9C881A3C}" type="parTrans" cxnId="{A31F0740-5031-475B-9805-0735891D11E0}">
      <dgm:prSet/>
      <dgm:spPr/>
      <dgm:t>
        <a:bodyPr/>
        <a:lstStyle/>
        <a:p>
          <a:endParaRPr lang="uk-UA"/>
        </a:p>
      </dgm:t>
    </dgm:pt>
    <dgm:pt modelId="{7864BB05-3A73-4A1D-B554-0010CD027FA1}" type="sibTrans" cxnId="{A31F0740-5031-475B-9805-0735891D11E0}">
      <dgm:prSet/>
      <dgm:spPr/>
      <dgm:t>
        <a:bodyPr/>
        <a:lstStyle/>
        <a:p>
          <a:endParaRPr lang="uk-UA"/>
        </a:p>
      </dgm:t>
    </dgm:pt>
    <dgm:pt modelId="{C2E35829-EF3F-47A3-8B37-5DE159F034F7}">
      <dgm:prSet custT="1"/>
      <dgm:spPr>
        <a:solidFill>
          <a:srgbClr val="008080"/>
        </a:solidFill>
      </dgm:spPr>
      <dgm:t>
        <a:bodyPr/>
        <a:lstStyle/>
        <a:p>
          <a:r>
            <a:rPr lang="uk-UA" sz="1800" b="1" dirty="0"/>
            <a:t>Етика та мораль</a:t>
          </a:r>
        </a:p>
      </dgm:t>
    </dgm:pt>
    <dgm:pt modelId="{81053F63-0E47-4C17-99CE-5E040305B38A}" type="parTrans" cxnId="{D9F05B1B-B0A5-4A28-BB66-B6E75C31167E}">
      <dgm:prSet/>
      <dgm:spPr/>
      <dgm:t>
        <a:bodyPr/>
        <a:lstStyle/>
        <a:p>
          <a:endParaRPr lang="uk-UA"/>
        </a:p>
      </dgm:t>
    </dgm:pt>
    <dgm:pt modelId="{C195AACA-1CA7-4C41-8997-A6B5FDE780B0}" type="sibTrans" cxnId="{D9F05B1B-B0A5-4A28-BB66-B6E75C31167E}">
      <dgm:prSet/>
      <dgm:spPr/>
      <dgm:t>
        <a:bodyPr/>
        <a:lstStyle/>
        <a:p>
          <a:endParaRPr lang="uk-UA"/>
        </a:p>
      </dgm:t>
    </dgm:pt>
    <dgm:pt modelId="{EBEA8555-6882-4875-89A9-5192844C162F}">
      <dgm:prSet custT="1"/>
      <dgm:spPr>
        <a:solidFill>
          <a:srgbClr val="008080"/>
        </a:solidFill>
      </dgm:spPr>
      <dgm:t>
        <a:bodyPr/>
        <a:lstStyle/>
        <a:p>
          <a:r>
            <a:rPr lang="uk-UA" sz="1800" b="1" dirty="0"/>
            <a:t>Громадянська відповідальність</a:t>
          </a:r>
        </a:p>
      </dgm:t>
    </dgm:pt>
    <dgm:pt modelId="{7AC40495-68A8-4BEF-8839-13667A81D881}" type="parTrans" cxnId="{30AAD96D-ED8D-4D74-857B-696D30FB688F}">
      <dgm:prSet/>
      <dgm:spPr/>
      <dgm:t>
        <a:bodyPr/>
        <a:lstStyle/>
        <a:p>
          <a:endParaRPr lang="uk-UA"/>
        </a:p>
      </dgm:t>
    </dgm:pt>
    <dgm:pt modelId="{26F10ACC-CAF3-4EBD-8FB5-06167016CDF0}" type="sibTrans" cxnId="{30AAD96D-ED8D-4D74-857B-696D30FB688F}">
      <dgm:prSet/>
      <dgm:spPr/>
      <dgm:t>
        <a:bodyPr/>
        <a:lstStyle/>
        <a:p>
          <a:endParaRPr lang="uk-UA"/>
        </a:p>
      </dgm:t>
    </dgm:pt>
    <dgm:pt modelId="{F7D2C53C-6F8E-45D3-9D84-27AE963C5808}">
      <dgm:prSet custT="1"/>
      <dgm:spPr>
        <a:solidFill>
          <a:srgbClr val="008080"/>
        </a:solidFill>
      </dgm:spPr>
      <dgm:t>
        <a:bodyPr/>
        <a:lstStyle/>
        <a:p>
          <a:r>
            <a:rPr lang="uk-UA" sz="1800" b="1" dirty="0"/>
            <a:t>Педагогіка партнерства</a:t>
          </a:r>
        </a:p>
      </dgm:t>
    </dgm:pt>
    <dgm:pt modelId="{5838CFA2-2DC5-4886-A830-49213D201194}" type="parTrans" cxnId="{EE59A643-1C21-444F-B4B9-63536F492D8F}">
      <dgm:prSet/>
      <dgm:spPr/>
      <dgm:t>
        <a:bodyPr/>
        <a:lstStyle/>
        <a:p>
          <a:endParaRPr lang="uk-UA"/>
        </a:p>
      </dgm:t>
    </dgm:pt>
    <dgm:pt modelId="{356C7AD0-C861-4394-815D-679BE9B4DC5A}" type="sibTrans" cxnId="{EE59A643-1C21-444F-B4B9-63536F492D8F}">
      <dgm:prSet/>
      <dgm:spPr/>
      <dgm:t>
        <a:bodyPr/>
        <a:lstStyle/>
        <a:p>
          <a:endParaRPr lang="uk-UA"/>
        </a:p>
      </dgm:t>
    </dgm:pt>
    <dgm:pt modelId="{BD02FE06-9440-4BFE-8AFE-229E5314C55E}">
      <dgm:prSet custT="1"/>
      <dgm:spPr>
        <a:solidFill>
          <a:srgbClr val="008080"/>
        </a:solidFill>
      </dgm:spPr>
      <dgm:t>
        <a:bodyPr/>
        <a:lstStyle/>
        <a:p>
          <a:r>
            <a:rPr lang="uk-UA" sz="1800" b="1" dirty="0"/>
            <a:t>Інклюзивність</a:t>
          </a:r>
        </a:p>
      </dgm:t>
    </dgm:pt>
    <dgm:pt modelId="{DE25C529-1841-4B39-B25E-3616248DB476}" type="parTrans" cxnId="{A539526D-4E56-49F5-A591-57D30FDF721E}">
      <dgm:prSet/>
      <dgm:spPr/>
      <dgm:t>
        <a:bodyPr/>
        <a:lstStyle/>
        <a:p>
          <a:endParaRPr lang="uk-UA"/>
        </a:p>
      </dgm:t>
    </dgm:pt>
    <dgm:pt modelId="{24F34EA4-9BED-43E4-9D68-FD4E5D770346}" type="sibTrans" cxnId="{A539526D-4E56-49F5-A591-57D30FDF721E}">
      <dgm:prSet/>
      <dgm:spPr/>
      <dgm:t>
        <a:bodyPr/>
        <a:lstStyle/>
        <a:p>
          <a:endParaRPr lang="uk-UA"/>
        </a:p>
      </dgm:t>
    </dgm:pt>
    <dgm:pt modelId="{E5F9BE2B-EE2B-4352-83E1-D011EBA7ED6C}" type="pres">
      <dgm:prSet presAssocID="{CC17F39D-8E34-4B33-8EC9-FB6BF7B2C3C3}" presName="Name0" presStyleCnt="0">
        <dgm:presLayoutVars>
          <dgm:chMax val="7"/>
          <dgm:chPref val="7"/>
          <dgm:dir/>
        </dgm:presLayoutVars>
      </dgm:prSet>
      <dgm:spPr/>
    </dgm:pt>
    <dgm:pt modelId="{FB404EDA-40B2-451E-B597-9621EAD79189}" type="pres">
      <dgm:prSet presAssocID="{CC17F39D-8E34-4B33-8EC9-FB6BF7B2C3C3}" presName="Name1" presStyleCnt="0"/>
      <dgm:spPr/>
    </dgm:pt>
    <dgm:pt modelId="{7457092A-63AB-4846-A1E3-AC3FAB6CC988}" type="pres">
      <dgm:prSet presAssocID="{CC17F39D-8E34-4B33-8EC9-FB6BF7B2C3C3}" presName="cycle" presStyleCnt="0"/>
      <dgm:spPr/>
    </dgm:pt>
    <dgm:pt modelId="{D62C4881-0526-43FD-8BD4-3588DE387DE6}" type="pres">
      <dgm:prSet presAssocID="{CC17F39D-8E34-4B33-8EC9-FB6BF7B2C3C3}" presName="srcNode" presStyleLbl="node1" presStyleIdx="0" presStyleCnt="7"/>
      <dgm:spPr/>
    </dgm:pt>
    <dgm:pt modelId="{5F9424D1-A1E6-445C-A478-D8477CF8A5C1}" type="pres">
      <dgm:prSet presAssocID="{CC17F39D-8E34-4B33-8EC9-FB6BF7B2C3C3}" presName="conn" presStyleLbl="parChTrans1D2" presStyleIdx="0" presStyleCnt="1"/>
      <dgm:spPr/>
    </dgm:pt>
    <dgm:pt modelId="{C49A57FB-FC57-4D52-BB70-7CACF1C6C1F0}" type="pres">
      <dgm:prSet presAssocID="{CC17F39D-8E34-4B33-8EC9-FB6BF7B2C3C3}" presName="extraNode" presStyleLbl="node1" presStyleIdx="0" presStyleCnt="7"/>
      <dgm:spPr/>
    </dgm:pt>
    <dgm:pt modelId="{5DD612C4-6FFF-4D8E-BF3F-D1390AEAE2BE}" type="pres">
      <dgm:prSet presAssocID="{CC17F39D-8E34-4B33-8EC9-FB6BF7B2C3C3}" presName="dstNode" presStyleLbl="node1" presStyleIdx="0" presStyleCnt="7"/>
      <dgm:spPr/>
    </dgm:pt>
    <dgm:pt modelId="{BD889C56-DCAB-4E34-81BC-94B04896E4D3}" type="pres">
      <dgm:prSet presAssocID="{E2033321-36DA-4477-B42D-9DFE5F118121}" presName="text_1" presStyleLbl="node1" presStyleIdx="0" presStyleCnt="7">
        <dgm:presLayoutVars>
          <dgm:bulletEnabled val="1"/>
        </dgm:presLayoutVars>
      </dgm:prSet>
      <dgm:spPr/>
    </dgm:pt>
    <dgm:pt modelId="{52D6E53D-28FE-49EA-AE43-181F55D7F420}" type="pres">
      <dgm:prSet presAssocID="{E2033321-36DA-4477-B42D-9DFE5F118121}" presName="accent_1" presStyleCnt="0"/>
      <dgm:spPr/>
    </dgm:pt>
    <dgm:pt modelId="{D604A753-B464-4BF8-B89D-55C882FC2019}" type="pres">
      <dgm:prSet presAssocID="{E2033321-36DA-4477-B42D-9DFE5F118121}" presName="accentRepeatNode" presStyleLbl="solidFgAcc1" presStyleIdx="0" presStyleCnt="7"/>
      <dgm:spPr/>
    </dgm:pt>
    <dgm:pt modelId="{B0A917F4-27F5-4D91-84AA-7BA4C65AD9A8}" type="pres">
      <dgm:prSet presAssocID="{90D825EC-30E2-42B5-B229-33353C815755}" presName="text_2" presStyleLbl="node1" presStyleIdx="1" presStyleCnt="7">
        <dgm:presLayoutVars>
          <dgm:bulletEnabled val="1"/>
        </dgm:presLayoutVars>
      </dgm:prSet>
      <dgm:spPr/>
    </dgm:pt>
    <dgm:pt modelId="{DB42357E-43A3-4A5A-80FF-DE0266C9BDFC}" type="pres">
      <dgm:prSet presAssocID="{90D825EC-30E2-42B5-B229-33353C815755}" presName="accent_2" presStyleCnt="0"/>
      <dgm:spPr/>
    </dgm:pt>
    <dgm:pt modelId="{238EDB71-A925-4503-9A53-B14309CB654E}" type="pres">
      <dgm:prSet presAssocID="{90D825EC-30E2-42B5-B229-33353C815755}" presName="accentRepeatNode" presStyleLbl="solidFgAcc1" presStyleIdx="1" presStyleCnt="7"/>
      <dgm:spPr/>
    </dgm:pt>
    <dgm:pt modelId="{C4C60282-48E4-48B1-86CD-1BC3141FE0A9}" type="pres">
      <dgm:prSet presAssocID="{58972ADB-AD64-48C4-ACAA-D6B5C4FF2F9B}" presName="text_3" presStyleLbl="node1" presStyleIdx="2" presStyleCnt="7">
        <dgm:presLayoutVars>
          <dgm:bulletEnabled val="1"/>
        </dgm:presLayoutVars>
      </dgm:prSet>
      <dgm:spPr/>
    </dgm:pt>
    <dgm:pt modelId="{83ECAB72-9067-4238-A3E0-8541766788F3}" type="pres">
      <dgm:prSet presAssocID="{58972ADB-AD64-48C4-ACAA-D6B5C4FF2F9B}" presName="accent_3" presStyleCnt="0"/>
      <dgm:spPr/>
    </dgm:pt>
    <dgm:pt modelId="{B0068948-A344-4963-8A04-816AFBC87280}" type="pres">
      <dgm:prSet presAssocID="{58972ADB-AD64-48C4-ACAA-D6B5C4FF2F9B}" presName="accentRepeatNode" presStyleLbl="solidFgAcc1" presStyleIdx="2" presStyleCnt="7"/>
      <dgm:spPr/>
    </dgm:pt>
    <dgm:pt modelId="{0D940070-ABD8-44C0-8CDA-E6349DCD4618}" type="pres">
      <dgm:prSet presAssocID="{C2E35829-EF3F-47A3-8B37-5DE159F034F7}" presName="text_4" presStyleLbl="node1" presStyleIdx="3" presStyleCnt="7">
        <dgm:presLayoutVars>
          <dgm:bulletEnabled val="1"/>
        </dgm:presLayoutVars>
      </dgm:prSet>
      <dgm:spPr/>
    </dgm:pt>
    <dgm:pt modelId="{338B091A-6B12-4535-AE28-53E51A0D487E}" type="pres">
      <dgm:prSet presAssocID="{C2E35829-EF3F-47A3-8B37-5DE159F034F7}" presName="accent_4" presStyleCnt="0"/>
      <dgm:spPr/>
    </dgm:pt>
    <dgm:pt modelId="{24C1E26F-BD79-42D6-960A-9259E760F71C}" type="pres">
      <dgm:prSet presAssocID="{C2E35829-EF3F-47A3-8B37-5DE159F034F7}" presName="accentRepeatNode" presStyleLbl="solidFgAcc1" presStyleIdx="3" presStyleCnt="7"/>
      <dgm:spPr/>
    </dgm:pt>
    <dgm:pt modelId="{B12D03D2-C5C4-4DD3-A07F-FC51525B0B63}" type="pres">
      <dgm:prSet presAssocID="{BD02FE06-9440-4BFE-8AFE-229E5314C55E}" presName="text_5" presStyleLbl="node1" presStyleIdx="4" presStyleCnt="7">
        <dgm:presLayoutVars>
          <dgm:bulletEnabled val="1"/>
        </dgm:presLayoutVars>
      </dgm:prSet>
      <dgm:spPr/>
    </dgm:pt>
    <dgm:pt modelId="{8EE29929-798F-4CBA-813D-4B4E86594257}" type="pres">
      <dgm:prSet presAssocID="{BD02FE06-9440-4BFE-8AFE-229E5314C55E}" presName="accent_5" presStyleCnt="0"/>
      <dgm:spPr/>
    </dgm:pt>
    <dgm:pt modelId="{B0AF0032-E499-4FB4-B47C-584D40AABB57}" type="pres">
      <dgm:prSet presAssocID="{BD02FE06-9440-4BFE-8AFE-229E5314C55E}" presName="accentRepeatNode" presStyleLbl="solidFgAcc1" presStyleIdx="4" presStyleCnt="7"/>
      <dgm:spPr/>
    </dgm:pt>
    <dgm:pt modelId="{A601A375-1168-4BC7-BE34-45AA14D87A19}" type="pres">
      <dgm:prSet presAssocID="{F7D2C53C-6F8E-45D3-9D84-27AE963C5808}" presName="text_6" presStyleLbl="node1" presStyleIdx="5" presStyleCnt="7">
        <dgm:presLayoutVars>
          <dgm:bulletEnabled val="1"/>
        </dgm:presLayoutVars>
      </dgm:prSet>
      <dgm:spPr/>
    </dgm:pt>
    <dgm:pt modelId="{BBE7BE23-A19F-4440-B2BD-63BCFCACA3A6}" type="pres">
      <dgm:prSet presAssocID="{F7D2C53C-6F8E-45D3-9D84-27AE963C5808}" presName="accent_6" presStyleCnt="0"/>
      <dgm:spPr/>
    </dgm:pt>
    <dgm:pt modelId="{15558EB3-6391-47A4-A6D6-95B109737454}" type="pres">
      <dgm:prSet presAssocID="{F7D2C53C-6F8E-45D3-9D84-27AE963C5808}" presName="accentRepeatNode" presStyleLbl="solidFgAcc1" presStyleIdx="5" presStyleCnt="7"/>
      <dgm:spPr/>
    </dgm:pt>
    <dgm:pt modelId="{18DBF0B5-FC27-417E-A230-24652DC3056E}" type="pres">
      <dgm:prSet presAssocID="{EBEA8555-6882-4875-89A9-5192844C162F}" presName="text_7" presStyleLbl="node1" presStyleIdx="6" presStyleCnt="7">
        <dgm:presLayoutVars>
          <dgm:bulletEnabled val="1"/>
        </dgm:presLayoutVars>
      </dgm:prSet>
      <dgm:spPr/>
    </dgm:pt>
    <dgm:pt modelId="{4868CE4E-690E-4262-A8D0-2FF9C804C5F6}" type="pres">
      <dgm:prSet presAssocID="{EBEA8555-6882-4875-89A9-5192844C162F}" presName="accent_7" presStyleCnt="0"/>
      <dgm:spPr/>
    </dgm:pt>
    <dgm:pt modelId="{05CCC433-4C5D-4BFF-9E13-6B58AFE90519}" type="pres">
      <dgm:prSet presAssocID="{EBEA8555-6882-4875-89A9-5192844C162F}" presName="accentRepeatNode" presStyleLbl="solidFgAcc1" presStyleIdx="6" presStyleCnt="7"/>
      <dgm:spPr/>
    </dgm:pt>
  </dgm:ptLst>
  <dgm:cxnLst>
    <dgm:cxn modelId="{CDFC1905-2A42-4682-A22E-B5D57C16317E}" type="presOf" srcId="{58972ADB-AD64-48C4-ACAA-D6B5C4FF2F9B}" destId="{C4C60282-48E4-48B1-86CD-1BC3141FE0A9}" srcOrd="0" destOrd="0" presId="urn:microsoft.com/office/officeart/2008/layout/VerticalCurvedList"/>
    <dgm:cxn modelId="{D9F05B1B-B0A5-4A28-BB66-B6E75C31167E}" srcId="{CC17F39D-8E34-4B33-8EC9-FB6BF7B2C3C3}" destId="{C2E35829-EF3F-47A3-8B37-5DE159F034F7}" srcOrd="3" destOrd="0" parTransId="{81053F63-0E47-4C17-99CE-5E040305B38A}" sibTransId="{C195AACA-1CA7-4C41-8997-A6B5FDE780B0}"/>
    <dgm:cxn modelId="{D48C9A2D-7043-4587-9E5B-803213F77D1B}" type="presOf" srcId="{F7D2C53C-6F8E-45D3-9D84-27AE963C5808}" destId="{A601A375-1168-4BC7-BE34-45AA14D87A19}" srcOrd="0" destOrd="0" presId="urn:microsoft.com/office/officeart/2008/layout/VerticalCurvedList"/>
    <dgm:cxn modelId="{A31F0740-5031-475B-9805-0735891D11E0}" srcId="{CC17F39D-8E34-4B33-8EC9-FB6BF7B2C3C3}" destId="{58972ADB-AD64-48C4-ACAA-D6B5C4FF2F9B}" srcOrd="2" destOrd="0" parTransId="{0379746C-8367-4EF0-B839-987C9C881A3C}" sibTransId="{7864BB05-3A73-4A1D-B554-0010CD027FA1}"/>
    <dgm:cxn modelId="{EE39F060-9985-49CF-9C26-FBAEC5506149}" type="presOf" srcId="{E5F0B472-92E7-4140-8251-7808779EAD5A}" destId="{5F9424D1-A1E6-445C-A478-D8477CF8A5C1}" srcOrd="0" destOrd="0" presId="urn:microsoft.com/office/officeart/2008/layout/VerticalCurvedList"/>
    <dgm:cxn modelId="{EE59A643-1C21-444F-B4B9-63536F492D8F}" srcId="{CC17F39D-8E34-4B33-8EC9-FB6BF7B2C3C3}" destId="{F7D2C53C-6F8E-45D3-9D84-27AE963C5808}" srcOrd="5" destOrd="0" parTransId="{5838CFA2-2DC5-4886-A830-49213D201194}" sibTransId="{356C7AD0-C861-4394-815D-679BE9B4DC5A}"/>
    <dgm:cxn modelId="{A539526D-4E56-49F5-A591-57D30FDF721E}" srcId="{CC17F39D-8E34-4B33-8EC9-FB6BF7B2C3C3}" destId="{BD02FE06-9440-4BFE-8AFE-229E5314C55E}" srcOrd="4" destOrd="0" parTransId="{DE25C529-1841-4B39-B25E-3616248DB476}" sibTransId="{24F34EA4-9BED-43E4-9D68-FD4E5D770346}"/>
    <dgm:cxn modelId="{30AAD96D-ED8D-4D74-857B-696D30FB688F}" srcId="{CC17F39D-8E34-4B33-8EC9-FB6BF7B2C3C3}" destId="{EBEA8555-6882-4875-89A9-5192844C162F}" srcOrd="6" destOrd="0" parTransId="{7AC40495-68A8-4BEF-8839-13667A81D881}" sibTransId="{26F10ACC-CAF3-4EBD-8FB5-06167016CDF0}"/>
    <dgm:cxn modelId="{5763F16E-65A7-41A9-9E34-34F356B22BD8}" srcId="{CC17F39D-8E34-4B33-8EC9-FB6BF7B2C3C3}" destId="{E2033321-36DA-4477-B42D-9DFE5F118121}" srcOrd="0" destOrd="0" parTransId="{C7FB45EA-A0A8-422C-84F1-ECA545990236}" sibTransId="{E5F0B472-92E7-4140-8251-7808779EAD5A}"/>
    <dgm:cxn modelId="{0ECE994F-FD9A-4BBF-8C44-B52F29D456F9}" type="presOf" srcId="{BD02FE06-9440-4BFE-8AFE-229E5314C55E}" destId="{B12D03D2-C5C4-4DD3-A07F-FC51525B0B63}" srcOrd="0" destOrd="0" presId="urn:microsoft.com/office/officeart/2008/layout/VerticalCurvedList"/>
    <dgm:cxn modelId="{F5163971-5FA7-4BA3-AD20-943E2DF3D20E}" type="presOf" srcId="{E2033321-36DA-4477-B42D-9DFE5F118121}" destId="{BD889C56-DCAB-4E34-81BC-94B04896E4D3}" srcOrd="0" destOrd="0" presId="urn:microsoft.com/office/officeart/2008/layout/VerticalCurvedList"/>
    <dgm:cxn modelId="{10EE0FB1-692B-473E-97B9-478BCD3C5E3F}" srcId="{CC17F39D-8E34-4B33-8EC9-FB6BF7B2C3C3}" destId="{90D825EC-30E2-42B5-B229-33353C815755}" srcOrd="1" destOrd="0" parTransId="{CAEDF152-3D7E-45F0-AADF-41DD4CC73816}" sibTransId="{6B3A3DEC-7F27-4A03-93E6-CA6A5266F8DC}"/>
    <dgm:cxn modelId="{AE6F30D5-CBCD-44F3-9B7D-D19F9C8851AA}" type="presOf" srcId="{EBEA8555-6882-4875-89A9-5192844C162F}" destId="{18DBF0B5-FC27-417E-A230-24652DC3056E}" srcOrd="0" destOrd="0" presId="urn:microsoft.com/office/officeart/2008/layout/VerticalCurvedList"/>
    <dgm:cxn modelId="{D313B1D9-558A-4FD7-A91E-3DF728C7FC9A}" type="presOf" srcId="{C2E35829-EF3F-47A3-8B37-5DE159F034F7}" destId="{0D940070-ABD8-44C0-8CDA-E6349DCD4618}" srcOrd="0" destOrd="0" presId="urn:microsoft.com/office/officeart/2008/layout/VerticalCurvedList"/>
    <dgm:cxn modelId="{462063E3-8F3B-4A4E-BB2C-60945F85CDBF}" type="presOf" srcId="{90D825EC-30E2-42B5-B229-33353C815755}" destId="{B0A917F4-27F5-4D91-84AA-7BA4C65AD9A8}" srcOrd="0" destOrd="0" presId="urn:microsoft.com/office/officeart/2008/layout/VerticalCurvedList"/>
    <dgm:cxn modelId="{2EA2F6F0-6C49-4132-A8DF-89472557B760}" type="presOf" srcId="{CC17F39D-8E34-4B33-8EC9-FB6BF7B2C3C3}" destId="{E5F9BE2B-EE2B-4352-83E1-D011EBA7ED6C}" srcOrd="0" destOrd="0" presId="urn:microsoft.com/office/officeart/2008/layout/VerticalCurvedList"/>
    <dgm:cxn modelId="{3B82C735-6CA6-4CF4-BA4D-464DA835E5A7}" type="presParOf" srcId="{E5F9BE2B-EE2B-4352-83E1-D011EBA7ED6C}" destId="{FB404EDA-40B2-451E-B597-9621EAD79189}" srcOrd="0" destOrd="0" presId="urn:microsoft.com/office/officeart/2008/layout/VerticalCurvedList"/>
    <dgm:cxn modelId="{59BB0E38-96F5-41D5-827B-C8A3D26BD9E7}" type="presParOf" srcId="{FB404EDA-40B2-451E-B597-9621EAD79189}" destId="{7457092A-63AB-4846-A1E3-AC3FAB6CC988}" srcOrd="0" destOrd="0" presId="urn:microsoft.com/office/officeart/2008/layout/VerticalCurvedList"/>
    <dgm:cxn modelId="{4250862D-D4AE-483E-8C8B-58C629DA4745}" type="presParOf" srcId="{7457092A-63AB-4846-A1E3-AC3FAB6CC988}" destId="{D62C4881-0526-43FD-8BD4-3588DE387DE6}" srcOrd="0" destOrd="0" presId="urn:microsoft.com/office/officeart/2008/layout/VerticalCurvedList"/>
    <dgm:cxn modelId="{DDC46D1F-1125-493D-A1CD-C5F86771FEC4}" type="presParOf" srcId="{7457092A-63AB-4846-A1E3-AC3FAB6CC988}" destId="{5F9424D1-A1E6-445C-A478-D8477CF8A5C1}" srcOrd="1" destOrd="0" presId="urn:microsoft.com/office/officeart/2008/layout/VerticalCurvedList"/>
    <dgm:cxn modelId="{1DB70774-6C9B-4206-91C0-4E4F8B15F2A3}" type="presParOf" srcId="{7457092A-63AB-4846-A1E3-AC3FAB6CC988}" destId="{C49A57FB-FC57-4D52-BB70-7CACF1C6C1F0}" srcOrd="2" destOrd="0" presId="urn:microsoft.com/office/officeart/2008/layout/VerticalCurvedList"/>
    <dgm:cxn modelId="{A9D6114A-C88B-4AAE-B6C9-28E647E07AD9}" type="presParOf" srcId="{7457092A-63AB-4846-A1E3-AC3FAB6CC988}" destId="{5DD612C4-6FFF-4D8E-BF3F-D1390AEAE2BE}" srcOrd="3" destOrd="0" presId="urn:microsoft.com/office/officeart/2008/layout/VerticalCurvedList"/>
    <dgm:cxn modelId="{BEAC2648-CB94-4913-BB06-5694B941D74A}" type="presParOf" srcId="{FB404EDA-40B2-451E-B597-9621EAD79189}" destId="{BD889C56-DCAB-4E34-81BC-94B04896E4D3}" srcOrd="1" destOrd="0" presId="urn:microsoft.com/office/officeart/2008/layout/VerticalCurvedList"/>
    <dgm:cxn modelId="{2690A809-06B3-46C2-95A3-92595C9D65EC}" type="presParOf" srcId="{FB404EDA-40B2-451E-B597-9621EAD79189}" destId="{52D6E53D-28FE-49EA-AE43-181F55D7F420}" srcOrd="2" destOrd="0" presId="urn:microsoft.com/office/officeart/2008/layout/VerticalCurvedList"/>
    <dgm:cxn modelId="{C7498B23-630B-43C3-93B3-11FDC1053FA9}" type="presParOf" srcId="{52D6E53D-28FE-49EA-AE43-181F55D7F420}" destId="{D604A753-B464-4BF8-B89D-55C882FC2019}" srcOrd="0" destOrd="0" presId="urn:microsoft.com/office/officeart/2008/layout/VerticalCurvedList"/>
    <dgm:cxn modelId="{0ECAE039-D735-4752-A131-FE38E0EE8BDB}" type="presParOf" srcId="{FB404EDA-40B2-451E-B597-9621EAD79189}" destId="{B0A917F4-27F5-4D91-84AA-7BA4C65AD9A8}" srcOrd="3" destOrd="0" presId="urn:microsoft.com/office/officeart/2008/layout/VerticalCurvedList"/>
    <dgm:cxn modelId="{B994CE42-D294-42C1-8DD2-AECB163780A8}" type="presParOf" srcId="{FB404EDA-40B2-451E-B597-9621EAD79189}" destId="{DB42357E-43A3-4A5A-80FF-DE0266C9BDFC}" srcOrd="4" destOrd="0" presId="urn:microsoft.com/office/officeart/2008/layout/VerticalCurvedList"/>
    <dgm:cxn modelId="{B3FF556F-1E85-4398-945C-90918DDB274E}" type="presParOf" srcId="{DB42357E-43A3-4A5A-80FF-DE0266C9BDFC}" destId="{238EDB71-A925-4503-9A53-B14309CB654E}" srcOrd="0" destOrd="0" presId="urn:microsoft.com/office/officeart/2008/layout/VerticalCurvedList"/>
    <dgm:cxn modelId="{42619BEE-6298-42E4-AF4F-FB060D39F366}" type="presParOf" srcId="{FB404EDA-40B2-451E-B597-9621EAD79189}" destId="{C4C60282-48E4-48B1-86CD-1BC3141FE0A9}" srcOrd="5" destOrd="0" presId="urn:microsoft.com/office/officeart/2008/layout/VerticalCurvedList"/>
    <dgm:cxn modelId="{193E4036-0244-44D8-8EBA-6F2374E0BD28}" type="presParOf" srcId="{FB404EDA-40B2-451E-B597-9621EAD79189}" destId="{83ECAB72-9067-4238-A3E0-8541766788F3}" srcOrd="6" destOrd="0" presId="urn:microsoft.com/office/officeart/2008/layout/VerticalCurvedList"/>
    <dgm:cxn modelId="{FB55D76D-5A03-435D-A6D1-ED928570690C}" type="presParOf" srcId="{83ECAB72-9067-4238-A3E0-8541766788F3}" destId="{B0068948-A344-4963-8A04-816AFBC87280}" srcOrd="0" destOrd="0" presId="urn:microsoft.com/office/officeart/2008/layout/VerticalCurvedList"/>
    <dgm:cxn modelId="{01B882F3-0336-4050-9451-6AB50A905F6A}" type="presParOf" srcId="{FB404EDA-40B2-451E-B597-9621EAD79189}" destId="{0D940070-ABD8-44C0-8CDA-E6349DCD4618}" srcOrd="7" destOrd="0" presId="urn:microsoft.com/office/officeart/2008/layout/VerticalCurvedList"/>
    <dgm:cxn modelId="{438D3008-EB7A-4503-948A-EF4B640FDA1E}" type="presParOf" srcId="{FB404EDA-40B2-451E-B597-9621EAD79189}" destId="{338B091A-6B12-4535-AE28-53E51A0D487E}" srcOrd="8" destOrd="0" presId="urn:microsoft.com/office/officeart/2008/layout/VerticalCurvedList"/>
    <dgm:cxn modelId="{DC7FC1B7-6FD0-40B3-B0A3-EFF100AAB42C}" type="presParOf" srcId="{338B091A-6B12-4535-AE28-53E51A0D487E}" destId="{24C1E26F-BD79-42D6-960A-9259E760F71C}" srcOrd="0" destOrd="0" presId="urn:microsoft.com/office/officeart/2008/layout/VerticalCurvedList"/>
    <dgm:cxn modelId="{5603761A-975D-4085-8F19-90EDCD44CECE}" type="presParOf" srcId="{FB404EDA-40B2-451E-B597-9621EAD79189}" destId="{B12D03D2-C5C4-4DD3-A07F-FC51525B0B63}" srcOrd="9" destOrd="0" presId="urn:microsoft.com/office/officeart/2008/layout/VerticalCurvedList"/>
    <dgm:cxn modelId="{6A195CD1-A701-42E6-9ABB-E3E42EB3C46B}" type="presParOf" srcId="{FB404EDA-40B2-451E-B597-9621EAD79189}" destId="{8EE29929-798F-4CBA-813D-4B4E86594257}" srcOrd="10" destOrd="0" presId="urn:microsoft.com/office/officeart/2008/layout/VerticalCurvedList"/>
    <dgm:cxn modelId="{A2B38FD4-E1F3-4B1A-88A0-DC8854743650}" type="presParOf" srcId="{8EE29929-798F-4CBA-813D-4B4E86594257}" destId="{B0AF0032-E499-4FB4-B47C-584D40AABB57}" srcOrd="0" destOrd="0" presId="urn:microsoft.com/office/officeart/2008/layout/VerticalCurvedList"/>
    <dgm:cxn modelId="{48823775-6368-42F1-B166-168173CAB735}" type="presParOf" srcId="{FB404EDA-40B2-451E-B597-9621EAD79189}" destId="{A601A375-1168-4BC7-BE34-45AA14D87A19}" srcOrd="11" destOrd="0" presId="urn:microsoft.com/office/officeart/2008/layout/VerticalCurvedList"/>
    <dgm:cxn modelId="{FF117D7A-1270-4D12-87A8-EDA78D7FB84F}" type="presParOf" srcId="{FB404EDA-40B2-451E-B597-9621EAD79189}" destId="{BBE7BE23-A19F-4440-B2BD-63BCFCACA3A6}" srcOrd="12" destOrd="0" presId="urn:microsoft.com/office/officeart/2008/layout/VerticalCurvedList"/>
    <dgm:cxn modelId="{373BD88F-F17D-45DA-833B-B6F8FEB859E6}" type="presParOf" srcId="{BBE7BE23-A19F-4440-B2BD-63BCFCACA3A6}" destId="{15558EB3-6391-47A4-A6D6-95B109737454}" srcOrd="0" destOrd="0" presId="urn:microsoft.com/office/officeart/2008/layout/VerticalCurvedList"/>
    <dgm:cxn modelId="{DAB278AB-ADCF-43B6-A173-12782595BEE4}" type="presParOf" srcId="{FB404EDA-40B2-451E-B597-9621EAD79189}" destId="{18DBF0B5-FC27-417E-A230-24652DC3056E}" srcOrd="13" destOrd="0" presId="urn:microsoft.com/office/officeart/2008/layout/VerticalCurvedList"/>
    <dgm:cxn modelId="{9043BC0D-E31F-40D9-B87B-3076D5BA2C41}" type="presParOf" srcId="{FB404EDA-40B2-451E-B597-9621EAD79189}" destId="{4868CE4E-690E-4262-A8D0-2FF9C804C5F6}" srcOrd="14" destOrd="0" presId="urn:microsoft.com/office/officeart/2008/layout/VerticalCurvedList"/>
    <dgm:cxn modelId="{20DBCD5D-393A-4EB0-917F-147CF9D505C4}" type="presParOf" srcId="{4868CE4E-690E-4262-A8D0-2FF9C804C5F6}" destId="{05CCC433-4C5D-4BFF-9E13-6B58AFE9051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9310E01-76AB-4DB6-981A-01CCEA9F6441}" type="doc">
      <dgm:prSet loTypeId="urn:microsoft.com/office/officeart/2005/8/layout/lProcess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D075027A-AC28-4BA0-A06F-90682CDD344B}">
      <dgm:prSet phldrT="[Текст]" custT="1"/>
      <dgm:spPr/>
      <dgm:t>
        <a:bodyPr/>
        <a:lstStyle/>
        <a:p>
          <a:r>
            <a:rPr lang="uk-UA" sz="1600" b="1" i="0" dirty="0"/>
            <a:t>Запобігання жорстокому поводженню, насильству, булінгу (цькуванню)</a:t>
          </a:r>
        </a:p>
      </dgm:t>
    </dgm:pt>
    <dgm:pt modelId="{EEFBC151-6E4D-46F1-B314-2ED492A85C77}" type="parTrans" cxnId="{E2868626-2B70-480F-8E63-970FA2B8AA36}">
      <dgm:prSet/>
      <dgm:spPr/>
      <dgm:t>
        <a:bodyPr/>
        <a:lstStyle/>
        <a:p>
          <a:endParaRPr lang="uk-UA"/>
        </a:p>
      </dgm:t>
    </dgm:pt>
    <dgm:pt modelId="{06C290B6-CAE1-46B1-8925-FF2C3D3E4C2D}" type="sibTrans" cxnId="{E2868626-2B70-480F-8E63-970FA2B8AA36}">
      <dgm:prSet/>
      <dgm:spPr/>
      <dgm:t>
        <a:bodyPr/>
        <a:lstStyle/>
        <a:p>
          <a:endParaRPr lang="uk-UA"/>
        </a:p>
      </dgm:t>
    </dgm:pt>
    <dgm:pt modelId="{69F3D2D0-D86B-4B61-843D-3E2DF961F559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just">
            <a:spcAft>
              <a:spcPts val="0"/>
            </a:spcAft>
          </a:pPr>
          <a:endParaRPr lang="uk-UA" sz="1600" dirty="0">
            <a:solidFill>
              <a:schemeClr val="tx1"/>
            </a:solidFill>
          </a:endParaRPr>
        </a:p>
        <a:p>
          <a:pPr algn="just">
            <a:spcAft>
              <a:spcPts val="0"/>
            </a:spcAft>
          </a:pPr>
          <a:r>
            <a:rPr lang="uk-UA" sz="1600" dirty="0">
              <a:solidFill>
                <a:schemeClr val="tx1"/>
              </a:solidFill>
            </a:rPr>
            <a:t>-Положення про порядок реагування</a:t>
          </a:r>
        </a:p>
        <a:p>
          <a:pPr algn="just">
            <a:spcAft>
              <a:spcPts val="0"/>
            </a:spcAft>
          </a:pPr>
          <a:r>
            <a:rPr lang="uk-UA" sz="1600" b="0" dirty="0">
              <a:solidFill>
                <a:schemeClr val="tx1"/>
              </a:solidFill>
            </a:rPr>
            <a:t>-Положення про запобігання та протидію</a:t>
          </a:r>
        </a:p>
        <a:p>
          <a:pPr algn="just">
            <a:spcAft>
              <a:spcPts val="0"/>
            </a:spcAft>
          </a:pPr>
          <a:r>
            <a:rPr lang="uk-UA" sz="1600" b="0" dirty="0">
              <a:solidFill>
                <a:schemeClr val="tx1"/>
              </a:solidFill>
            </a:rPr>
            <a:t>-Пам'ятка «Алгоритм реагування»</a:t>
          </a:r>
        </a:p>
        <a:p>
          <a:pPr algn="just">
            <a:spcAft>
              <a:spcPts val="0"/>
            </a:spcAft>
          </a:pPr>
          <a:r>
            <a:rPr lang="uk-UA" sz="1600" b="0" dirty="0">
              <a:solidFill>
                <a:schemeClr val="tx1"/>
              </a:solidFill>
            </a:rPr>
            <a:t>-Постійно діюча комісія</a:t>
          </a:r>
        </a:p>
        <a:p>
          <a:pPr algn="just">
            <a:spcAft>
              <a:spcPts val="0"/>
            </a:spcAft>
          </a:pPr>
          <a:r>
            <a:rPr lang="uk-UA" sz="1600" b="0" dirty="0">
              <a:solidFill>
                <a:schemeClr val="tx1"/>
              </a:solidFill>
            </a:rPr>
            <a:t>-План заходів</a:t>
          </a:r>
        </a:p>
        <a:p>
          <a:pPr algn="just">
            <a:spcAft>
              <a:spcPts val="0"/>
            </a:spcAft>
          </a:pPr>
          <a:r>
            <a:rPr lang="uk-UA" sz="1600" b="0" dirty="0">
              <a:solidFill>
                <a:schemeClr val="tx1"/>
              </a:solidFill>
            </a:rPr>
            <a:t>-Анкетування  </a:t>
          </a:r>
        </a:p>
        <a:p>
          <a:pPr algn="just">
            <a:spcAft>
              <a:spcPct val="35000"/>
            </a:spcAft>
          </a:pPr>
          <a:endParaRPr lang="uk-UA" sz="1600" dirty="0">
            <a:solidFill>
              <a:schemeClr val="tx1"/>
            </a:solidFill>
          </a:endParaRPr>
        </a:p>
      </dgm:t>
    </dgm:pt>
    <dgm:pt modelId="{55E6D08B-8A04-4D70-9732-13AD0170B4FA}" type="parTrans" cxnId="{7CC2656A-C36B-4E47-B26C-B2F446D98615}">
      <dgm:prSet/>
      <dgm:spPr/>
      <dgm:t>
        <a:bodyPr/>
        <a:lstStyle/>
        <a:p>
          <a:endParaRPr lang="uk-UA"/>
        </a:p>
      </dgm:t>
    </dgm:pt>
    <dgm:pt modelId="{3A5EC138-CCE1-487B-ABFC-83916DFE8511}" type="sibTrans" cxnId="{7CC2656A-C36B-4E47-B26C-B2F446D98615}">
      <dgm:prSet/>
      <dgm:spPr/>
      <dgm:t>
        <a:bodyPr/>
        <a:lstStyle/>
        <a:p>
          <a:endParaRPr lang="uk-UA"/>
        </a:p>
      </dgm:t>
    </dgm:pt>
    <dgm:pt modelId="{31516C74-0FC4-44A3-BEC4-DF687B6F02D7}">
      <dgm:prSet phldrT="[Текст]" custT="1"/>
      <dgm:spPr/>
      <dgm:t>
        <a:bodyPr/>
        <a:lstStyle/>
        <a:p>
          <a:endParaRPr lang="uk-UA" sz="1600" b="1" dirty="0"/>
        </a:p>
        <a:p>
          <a:r>
            <a:rPr lang="uk-UA" sz="1600" b="1" dirty="0"/>
            <a:t>Робота практичного психолога</a:t>
          </a:r>
        </a:p>
        <a:p>
          <a:endParaRPr lang="uk-UA" sz="1600" b="1" dirty="0"/>
        </a:p>
      </dgm:t>
    </dgm:pt>
    <dgm:pt modelId="{457C1499-EB26-4B95-97D5-394559E8ED93}" type="parTrans" cxnId="{39127C55-52DC-420A-9F93-F77B12F4E2E1}">
      <dgm:prSet/>
      <dgm:spPr/>
      <dgm:t>
        <a:bodyPr/>
        <a:lstStyle/>
        <a:p>
          <a:endParaRPr lang="uk-UA"/>
        </a:p>
      </dgm:t>
    </dgm:pt>
    <dgm:pt modelId="{BE0B9002-3D60-4791-AC59-436BDD75F81E}" type="sibTrans" cxnId="{39127C55-52DC-420A-9F93-F77B12F4E2E1}">
      <dgm:prSet/>
      <dgm:spPr/>
      <dgm:t>
        <a:bodyPr/>
        <a:lstStyle/>
        <a:p>
          <a:endParaRPr lang="uk-UA"/>
        </a:p>
      </dgm:t>
    </dgm:pt>
    <dgm:pt modelId="{14848276-3C3D-417A-931E-1ACE402653E2}">
      <dgm:prSet phldrT="[Текст]" custT="1"/>
      <dgm:spPr/>
      <dgm:t>
        <a:bodyPr/>
        <a:lstStyle/>
        <a:p>
          <a:pPr algn="just">
            <a:spcAft>
              <a:spcPct val="35000"/>
            </a:spcAft>
          </a:pPr>
          <a:endParaRPr lang="uk-UA" sz="1600" dirty="0">
            <a:solidFill>
              <a:schemeClr val="tx1"/>
            </a:solidFill>
          </a:endParaRPr>
        </a:p>
        <a:p>
          <a:pPr algn="just">
            <a:spcAft>
              <a:spcPts val="0"/>
            </a:spcAft>
          </a:pPr>
          <a:r>
            <a:rPr lang="uk-UA" sz="1600" dirty="0">
              <a:solidFill>
                <a:schemeClr val="tx1"/>
              </a:solidFill>
            </a:rPr>
            <a:t>-Адаптація до навчання  1 класи «Піскова терапія»</a:t>
          </a:r>
        </a:p>
        <a:p>
          <a:pPr algn="just">
            <a:spcAft>
              <a:spcPts val="0"/>
            </a:spcAft>
          </a:pPr>
          <a:r>
            <a:rPr lang="uk-UA" sz="1600" dirty="0">
              <a:solidFill>
                <a:schemeClr val="tx1"/>
              </a:solidFill>
            </a:rPr>
            <a:t>-«Зняття емоційної напруги» для учнів 10-х класів</a:t>
          </a:r>
        </a:p>
        <a:p>
          <a:pPr algn="just">
            <a:spcAft>
              <a:spcPts val="0"/>
            </a:spcAft>
          </a:pPr>
          <a:r>
            <a:rPr lang="uk-UA" sz="1600" dirty="0">
              <a:solidFill>
                <a:schemeClr val="tx1"/>
              </a:solidFill>
            </a:rPr>
            <a:t>-Заняття з нейрографіки «Викид емоцій»</a:t>
          </a:r>
        </a:p>
        <a:p>
          <a:pPr algn="just">
            <a:spcAft>
              <a:spcPts val="0"/>
            </a:spcAft>
          </a:pPr>
          <a:r>
            <a:rPr lang="uk-UA" sz="1600" dirty="0">
              <a:solidFill>
                <a:schemeClr val="tx1"/>
              </a:solidFill>
            </a:rPr>
            <a:t>-Індивідуальні заняття, діагностика, спостереження</a:t>
          </a:r>
        </a:p>
        <a:p>
          <a:pPr algn="just">
            <a:spcAft>
              <a:spcPct val="35000"/>
            </a:spcAft>
          </a:pPr>
          <a:endParaRPr lang="uk-UA" sz="1600" dirty="0">
            <a:solidFill>
              <a:schemeClr val="tx1"/>
            </a:solidFill>
          </a:endParaRPr>
        </a:p>
      </dgm:t>
    </dgm:pt>
    <dgm:pt modelId="{333F4845-F3CD-4B72-BA49-C7B197E48CF3}" type="parTrans" cxnId="{58429937-0C72-40E6-858D-56458FFE0ABE}">
      <dgm:prSet/>
      <dgm:spPr/>
      <dgm:t>
        <a:bodyPr/>
        <a:lstStyle/>
        <a:p>
          <a:endParaRPr lang="uk-UA"/>
        </a:p>
      </dgm:t>
    </dgm:pt>
    <dgm:pt modelId="{6A9DB1A1-D9F9-4569-9AD3-875195AE4D6B}" type="sibTrans" cxnId="{58429937-0C72-40E6-858D-56458FFE0ABE}">
      <dgm:prSet/>
      <dgm:spPr/>
      <dgm:t>
        <a:bodyPr/>
        <a:lstStyle/>
        <a:p>
          <a:endParaRPr lang="uk-UA"/>
        </a:p>
      </dgm:t>
    </dgm:pt>
    <dgm:pt modelId="{547CDD83-9EE5-43F9-A71F-DE68C7D0B805}">
      <dgm:prSet phldrT="[Текст]" custT="1"/>
      <dgm:spPr/>
      <dgm:t>
        <a:bodyPr/>
        <a:lstStyle/>
        <a:p>
          <a:r>
            <a:rPr lang="uk-UA" sz="1600" b="1" dirty="0"/>
            <a:t>Запобігання конфліктних ситуацій</a:t>
          </a:r>
        </a:p>
        <a:p>
          <a:endParaRPr lang="uk-UA" sz="1600" b="1" dirty="0"/>
        </a:p>
      </dgm:t>
    </dgm:pt>
    <dgm:pt modelId="{CD50783F-3317-4F2D-B3CF-5EDE42BBAD72}" type="parTrans" cxnId="{357E90BC-1A8D-4752-9485-544922AD2C46}">
      <dgm:prSet/>
      <dgm:spPr/>
      <dgm:t>
        <a:bodyPr/>
        <a:lstStyle/>
        <a:p>
          <a:endParaRPr lang="uk-UA"/>
        </a:p>
      </dgm:t>
    </dgm:pt>
    <dgm:pt modelId="{8B8DE8E6-2B7F-4CE0-83A9-3128ED257B43}" type="sibTrans" cxnId="{357E90BC-1A8D-4752-9485-544922AD2C46}">
      <dgm:prSet/>
      <dgm:spPr/>
      <dgm:t>
        <a:bodyPr/>
        <a:lstStyle/>
        <a:p>
          <a:endParaRPr lang="uk-UA"/>
        </a:p>
      </dgm:t>
    </dgm:pt>
    <dgm:pt modelId="{BD58B942-AF4C-4C39-960B-0E123BA2F139}">
      <dgm:prSet phldrT="[Текст]" custT="1"/>
      <dgm:spPr>
        <a:solidFill>
          <a:srgbClr val="92D050"/>
        </a:solidFill>
      </dgm:spPr>
      <dgm:t>
        <a:bodyPr/>
        <a:lstStyle/>
        <a:p>
          <a:pPr algn="just">
            <a:spcAft>
              <a:spcPct val="35000"/>
            </a:spcAft>
          </a:pPr>
          <a:endParaRPr lang="uk-UA" sz="1600" b="0" dirty="0">
            <a:solidFill>
              <a:schemeClr val="tx1"/>
            </a:solidFill>
          </a:endParaRPr>
        </a:p>
        <a:p>
          <a:pPr algn="just">
            <a:spcAft>
              <a:spcPct val="35000"/>
            </a:spcAft>
          </a:pPr>
          <a:endParaRPr lang="uk-UA" sz="1600" b="0" dirty="0">
            <a:solidFill>
              <a:schemeClr val="tx1"/>
            </a:solidFill>
          </a:endParaRPr>
        </a:p>
        <a:p>
          <a:pPr algn="just">
            <a:spcAft>
              <a:spcPts val="0"/>
            </a:spcAft>
          </a:pPr>
          <a:r>
            <a:rPr lang="uk-UA" sz="1600" b="0" dirty="0">
              <a:solidFill>
                <a:schemeClr val="tx1"/>
              </a:solidFill>
            </a:rPr>
            <a:t>-Тренінг «Неконфліктні комунікації з особами у стані стресу та агресивної поведінки»</a:t>
          </a:r>
        </a:p>
        <a:p>
          <a:pPr algn="just">
            <a:spcAft>
              <a:spcPts val="0"/>
            </a:spcAft>
          </a:pPr>
          <a:r>
            <a:rPr lang="uk-UA" sz="1600" b="0" dirty="0">
              <a:solidFill>
                <a:schemeClr val="tx1"/>
              </a:solidFill>
            </a:rPr>
            <a:t>-Тематичне підвищення кваліфікації</a:t>
          </a:r>
        </a:p>
        <a:p>
          <a:pPr algn="just">
            <a:spcAft>
              <a:spcPts val="0"/>
            </a:spcAft>
          </a:pPr>
          <a:r>
            <a:rPr lang="uk-UA" sz="1600" b="0" dirty="0">
              <a:solidFill>
                <a:schemeClr val="tx1"/>
              </a:solidFill>
            </a:rPr>
            <a:t>- «Протидія булінгу» - спільний урок з координатором «Ментальна варта» </a:t>
          </a:r>
        </a:p>
        <a:p>
          <a:pPr algn="just">
            <a:spcAft>
              <a:spcPct val="35000"/>
            </a:spcAft>
          </a:pPr>
          <a:r>
            <a:rPr lang="uk-UA" sz="1600" b="0" dirty="0">
              <a:solidFill>
                <a:schemeClr val="tx1"/>
              </a:solidFill>
            </a:rPr>
            <a:t>  </a:t>
          </a:r>
        </a:p>
        <a:p>
          <a:pPr algn="just">
            <a:spcAft>
              <a:spcPct val="35000"/>
            </a:spcAft>
          </a:pPr>
          <a:endParaRPr lang="uk-UA" sz="1600" b="0" dirty="0">
            <a:solidFill>
              <a:schemeClr val="tx1"/>
            </a:solidFill>
          </a:endParaRPr>
        </a:p>
      </dgm:t>
    </dgm:pt>
    <dgm:pt modelId="{41F581DD-F862-4858-92A4-70BBFC9944D7}" type="parTrans" cxnId="{26041F2A-987D-4086-9E61-7F28A677409D}">
      <dgm:prSet/>
      <dgm:spPr/>
      <dgm:t>
        <a:bodyPr/>
        <a:lstStyle/>
        <a:p>
          <a:endParaRPr lang="uk-UA"/>
        </a:p>
      </dgm:t>
    </dgm:pt>
    <dgm:pt modelId="{193641DC-CD02-43AF-B39D-848A97C651CE}" type="sibTrans" cxnId="{26041F2A-987D-4086-9E61-7F28A677409D}">
      <dgm:prSet/>
      <dgm:spPr/>
      <dgm:t>
        <a:bodyPr/>
        <a:lstStyle/>
        <a:p>
          <a:endParaRPr lang="uk-UA"/>
        </a:p>
      </dgm:t>
    </dgm:pt>
    <dgm:pt modelId="{C333100F-AE6A-4E61-BF10-ADDD65A1D912}" type="pres">
      <dgm:prSet presAssocID="{99310E01-76AB-4DB6-981A-01CCEA9F6441}" presName="theList" presStyleCnt="0">
        <dgm:presLayoutVars>
          <dgm:dir/>
          <dgm:animLvl val="lvl"/>
          <dgm:resizeHandles val="exact"/>
        </dgm:presLayoutVars>
      </dgm:prSet>
      <dgm:spPr/>
    </dgm:pt>
    <dgm:pt modelId="{FDC9161C-4883-4F5B-94A3-6D22A0C918F5}" type="pres">
      <dgm:prSet presAssocID="{D075027A-AC28-4BA0-A06F-90682CDD344B}" presName="compNode" presStyleCnt="0"/>
      <dgm:spPr/>
    </dgm:pt>
    <dgm:pt modelId="{A1DB4AED-2815-4AF3-8957-6BC30B4EC4A5}" type="pres">
      <dgm:prSet presAssocID="{D075027A-AC28-4BA0-A06F-90682CDD344B}" presName="aNode" presStyleLbl="bgShp" presStyleIdx="0" presStyleCnt="3" custLinFactNeighborX="1607" custLinFactNeighborY="524"/>
      <dgm:spPr/>
    </dgm:pt>
    <dgm:pt modelId="{BD9C02FE-5651-4400-B63E-9E1D4BE9896F}" type="pres">
      <dgm:prSet presAssocID="{D075027A-AC28-4BA0-A06F-90682CDD344B}" presName="textNode" presStyleLbl="bgShp" presStyleIdx="0" presStyleCnt="3"/>
      <dgm:spPr/>
    </dgm:pt>
    <dgm:pt modelId="{A705E050-EEA4-4501-A5FC-E7BF1EA40121}" type="pres">
      <dgm:prSet presAssocID="{D075027A-AC28-4BA0-A06F-90682CDD344B}" presName="compChildNode" presStyleCnt="0"/>
      <dgm:spPr/>
    </dgm:pt>
    <dgm:pt modelId="{E0450140-4812-4FBD-870A-AE27234CB18B}" type="pres">
      <dgm:prSet presAssocID="{D075027A-AC28-4BA0-A06F-90682CDD344B}" presName="theInnerList" presStyleCnt="0"/>
      <dgm:spPr/>
    </dgm:pt>
    <dgm:pt modelId="{ABF9362B-9439-47F2-B3FC-D5F7F9B24964}" type="pres">
      <dgm:prSet presAssocID="{69F3D2D0-D86B-4B61-843D-3E2DF961F559}" presName="childNode" presStyleLbl="node1" presStyleIdx="0" presStyleCnt="3" custScaleX="119366" custScaleY="116613">
        <dgm:presLayoutVars>
          <dgm:bulletEnabled val="1"/>
        </dgm:presLayoutVars>
      </dgm:prSet>
      <dgm:spPr/>
    </dgm:pt>
    <dgm:pt modelId="{210FD759-6978-46A3-8952-57F473F1EF25}" type="pres">
      <dgm:prSet presAssocID="{D075027A-AC28-4BA0-A06F-90682CDD344B}" presName="aSpace" presStyleCnt="0"/>
      <dgm:spPr/>
    </dgm:pt>
    <dgm:pt modelId="{178F1C2D-D562-4E68-8A6A-5584D8F013BB}" type="pres">
      <dgm:prSet presAssocID="{31516C74-0FC4-44A3-BEC4-DF687B6F02D7}" presName="compNode" presStyleCnt="0"/>
      <dgm:spPr/>
    </dgm:pt>
    <dgm:pt modelId="{B96724C9-82E3-4C8A-91B2-0F5B6267A542}" type="pres">
      <dgm:prSet presAssocID="{31516C74-0FC4-44A3-BEC4-DF687B6F02D7}" presName="aNode" presStyleLbl="bgShp" presStyleIdx="1" presStyleCnt="3"/>
      <dgm:spPr/>
    </dgm:pt>
    <dgm:pt modelId="{4738F7C6-60E8-4F22-BDF6-5B5EDE880C02}" type="pres">
      <dgm:prSet presAssocID="{31516C74-0FC4-44A3-BEC4-DF687B6F02D7}" presName="textNode" presStyleLbl="bgShp" presStyleIdx="1" presStyleCnt="3"/>
      <dgm:spPr/>
    </dgm:pt>
    <dgm:pt modelId="{2F21355A-0B93-4240-B9FD-4655F58585DD}" type="pres">
      <dgm:prSet presAssocID="{31516C74-0FC4-44A3-BEC4-DF687B6F02D7}" presName="compChildNode" presStyleCnt="0"/>
      <dgm:spPr/>
    </dgm:pt>
    <dgm:pt modelId="{DAAB9596-F789-458C-BF61-9D35E68A34B8}" type="pres">
      <dgm:prSet presAssocID="{31516C74-0FC4-44A3-BEC4-DF687B6F02D7}" presName="theInnerList" presStyleCnt="0"/>
      <dgm:spPr/>
    </dgm:pt>
    <dgm:pt modelId="{8BB85F37-4209-43A7-B31C-DC39F469BCD0}" type="pres">
      <dgm:prSet presAssocID="{14848276-3C3D-417A-931E-1ACE402653E2}" presName="childNode" presStyleLbl="node1" presStyleIdx="1" presStyleCnt="3" custScaleX="114805">
        <dgm:presLayoutVars>
          <dgm:bulletEnabled val="1"/>
        </dgm:presLayoutVars>
      </dgm:prSet>
      <dgm:spPr/>
    </dgm:pt>
    <dgm:pt modelId="{F3C4A02D-9AB5-44B8-B847-B66A87A03C94}" type="pres">
      <dgm:prSet presAssocID="{31516C74-0FC4-44A3-BEC4-DF687B6F02D7}" presName="aSpace" presStyleCnt="0"/>
      <dgm:spPr/>
    </dgm:pt>
    <dgm:pt modelId="{26BC5225-E895-4C04-B858-30B51E5720C4}" type="pres">
      <dgm:prSet presAssocID="{547CDD83-9EE5-43F9-A71F-DE68C7D0B805}" presName="compNode" presStyleCnt="0"/>
      <dgm:spPr/>
    </dgm:pt>
    <dgm:pt modelId="{679372D2-F6F0-478E-9E5A-ABF955852594}" type="pres">
      <dgm:prSet presAssocID="{547CDD83-9EE5-43F9-A71F-DE68C7D0B805}" presName="aNode" presStyleLbl="bgShp" presStyleIdx="2" presStyleCnt="3"/>
      <dgm:spPr/>
    </dgm:pt>
    <dgm:pt modelId="{0C3A4EB0-48C9-498D-AA35-426EBE3FEE3A}" type="pres">
      <dgm:prSet presAssocID="{547CDD83-9EE5-43F9-A71F-DE68C7D0B805}" presName="textNode" presStyleLbl="bgShp" presStyleIdx="2" presStyleCnt="3"/>
      <dgm:spPr/>
    </dgm:pt>
    <dgm:pt modelId="{335A0076-21EB-47DD-B913-8E513CB7797E}" type="pres">
      <dgm:prSet presAssocID="{547CDD83-9EE5-43F9-A71F-DE68C7D0B805}" presName="compChildNode" presStyleCnt="0"/>
      <dgm:spPr/>
    </dgm:pt>
    <dgm:pt modelId="{93F2E089-A1A6-473F-BEE8-6914F9AD645F}" type="pres">
      <dgm:prSet presAssocID="{547CDD83-9EE5-43F9-A71F-DE68C7D0B805}" presName="theInnerList" presStyleCnt="0"/>
      <dgm:spPr/>
    </dgm:pt>
    <dgm:pt modelId="{F6836B46-FF48-4FC5-9E91-CE3C3632100C}" type="pres">
      <dgm:prSet presAssocID="{BD58B942-AF4C-4C39-960B-0E123BA2F139}" presName="childNode" presStyleLbl="node1" presStyleIdx="2" presStyleCnt="3" custScaleX="120030" custScaleY="111160">
        <dgm:presLayoutVars>
          <dgm:bulletEnabled val="1"/>
        </dgm:presLayoutVars>
      </dgm:prSet>
      <dgm:spPr/>
    </dgm:pt>
  </dgm:ptLst>
  <dgm:cxnLst>
    <dgm:cxn modelId="{E2868626-2B70-480F-8E63-970FA2B8AA36}" srcId="{99310E01-76AB-4DB6-981A-01CCEA9F6441}" destId="{D075027A-AC28-4BA0-A06F-90682CDD344B}" srcOrd="0" destOrd="0" parTransId="{EEFBC151-6E4D-46F1-B314-2ED492A85C77}" sibTransId="{06C290B6-CAE1-46B1-8925-FF2C3D3E4C2D}"/>
    <dgm:cxn modelId="{26041F2A-987D-4086-9E61-7F28A677409D}" srcId="{547CDD83-9EE5-43F9-A71F-DE68C7D0B805}" destId="{BD58B942-AF4C-4C39-960B-0E123BA2F139}" srcOrd="0" destOrd="0" parTransId="{41F581DD-F862-4858-92A4-70BBFC9944D7}" sibTransId="{193641DC-CD02-43AF-B39D-848A97C651CE}"/>
    <dgm:cxn modelId="{58429937-0C72-40E6-858D-56458FFE0ABE}" srcId="{31516C74-0FC4-44A3-BEC4-DF687B6F02D7}" destId="{14848276-3C3D-417A-931E-1ACE402653E2}" srcOrd="0" destOrd="0" parTransId="{333F4845-F3CD-4B72-BA49-C7B197E48CF3}" sibTransId="{6A9DB1A1-D9F9-4569-9AD3-875195AE4D6B}"/>
    <dgm:cxn modelId="{F6F33061-2493-4497-8AE8-77F9AD4461E2}" type="presOf" srcId="{99310E01-76AB-4DB6-981A-01CCEA9F6441}" destId="{C333100F-AE6A-4E61-BF10-ADDD65A1D912}" srcOrd="0" destOrd="0" presId="urn:microsoft.com/office/officeart/2005/8/layout/lProcess2"/>
    <dgm:cxn modelId="{7CC2656A-C36B-4E47-B26C-B2F446D98615}" srcId="{D075027A-AC28-4BA0-A06F-90682CDD344B}" destId="{69F3D2D0-D86B-4B61-843D-3E2DF961F559}" srcOrd="0" destOrd="0" parTransId="{55E6D08B-8A04-4D70-9732-13AD0170B4FA}" sibTransId="{3A5EC138-CCE1-487B-ABFC-83916DFE8511}"/>
    <dgm:cxn modelId="{9FE5456D-1BBD-450B-A6C5-BF3531DFCF15}" type="presOf" srcId="{31516C74-0FC4-44A3-BEC4-DF687B6F02D7}" destId="{B96724C9-82E3-4C8A-91B2-0F5B6267A542}" srcOrd="0" destOrd="0" presId="urn:microsoft.com/office/officeart/2005/8/layout/lProcess2"/>
    <dgm:cxn modelId="{39127C55-52DC-420A-9F93-F77B12F4E2E1}" srcId="{99310E01-76AB-4DB6-981A-01CCEA9F6441}" destId="{31516C74-0FC4-44A3-BEC4-DF687B6F02D7}" srcOrd="1" destOrd="0" parTransId="{457C1499-EB26-4B95-97D5-394559E8ED93}" sibTransId="{BE0B9002-3D60-4791-AC59-436BDD75F81E}"/>
    <dgm:cxn modelId="{7F498778-437F-447F-935A-825F9CB97BAE}" type="presOf" srcId="{D075027A-AC28-4BA0-A06F-90682CDD344B}" destId="{BD9C02FE-5651-4400-B63E-9E1D4BE9896F}" srcOrd="1" destOrd="0" presId="urn:microsoft.com/office/officeart/2005/8/layout/lProcess2"/>
    <dgm:cxn modelId="{300B537C-26E2-4526-8F8E-01BA9E498BC4}" type="presOf" srcId="{547CDD83-9EE5-43F9-A71F-DE68C7D0B805}" destId="{0C3A4EB0-48C9-498D-AA35-426EBE3FEE3A}" srcOrd="1" destOrd="0" presId="urn:microsoft.com/office/officeart/2005/8/layout/lProcess2"/>
    <dgm:cxn modelId="{ADAB9C9F-D061-46FA-B86F-03DC5F78648A}" type="presOf" srcId="{31516C74-0FC4-44A3-BEC4-DF687B6F02D7}" destId="{4738F7C6-60E8-4F22-BDF6-5B5EDE880C02}" srcOrd="1" destOrd="0" presId="urn:microsoft.com/office/officeart/2005/8/layout/lProcess2"/>
    <dgm:cxn modelId="{47F125A2-B106-48C3-9838-4A86D071C622}" type="presOf" srcId="{D075027A-AC28-4BA0-A06F-90682CDD344B}" destId="{A1DB4AED-2815-4AF3-8957-6BC30B4EC4A5}" srcOrd="0" destOrd="0" presId="urn:microsoft.com/office/officeart/2005/8/layout/lProcess2"/>
    <dgm:cxn modelId="{69C87BA6-AD96-461F-A6F1-CA5A16ABF750}" type="presOf" srcId="{547CDD83-9EE5-43F9-A71F-DE68C7D0B805}" destId="{679372D2-F6F0-478E-9E5A-ABF955852594}" srcOrd="0" destOrd="0" presId="urn:microsoft.com/office/officeart/2005/8/layout/lProcess2"/>
    <dgm:cxn modelId="{39E027BB-F8DE-4009-81C5-B96AB52E3FE1}" type="presOf" srcId="{69F3D2D0-D86B-4B61-843D-3E2DF961F559}" destId="{ABF9362B-9439-47F2-B3FC-D5F7F9B24964}" srcOrd="0" destOrd="0" presId="urn:microsoft.com/office/officeart/2005/8/layout/lProcess2"/>
    <dgm:cxn modelId="{357E90BC-1A8D-4752-9485-544922AD2C46}" srcId="{99310E01-76AB-4DB6-981A-01CCEA9F6441}" destId="{547CDD83-9EE5-43F9-A71F-DE68C7D0B805}" srcOrd="2" destOrd="0" parTransId="{CD50783F-3317-4F2D-B3CF-5EDE42BBAD72}" sibTransId="{8B8DE8E6-2B7F-4CE0-83A9-3128ED257B43}"/>
    <dgm:cxn modelId="{B5A041C1-121D-4E87-BE76-20E4A0666578}" type="presOf" srcId="{BD58B942-AF4C-4C39-960B-0E123BA2F139}" destId="{F6836B46-FF48-4FC5-9E91-CE3C3632100C}" srcOrd="0" destOrd="0" presId="urn:microsoft.com/office/officeart/2005/8/layout/lProcess2"/>
    <dgm:cxn modelId="{BDAC58F1-F982-4F45-8A4D-11D3112DCCCA}" type="presOf" srcId="{14848276-3C3D-417A-931E-1ACE402653E2}" destId="{8BB85F37-4209-43A7-B31C-DC39F469BCD0}" srcOrd="0" destOrd="0" presId="urn:microsoft.com/office/officeart/2005/8/layout/lProcess2"/>
    <dgm:cxn modelId="{7BC83C93-1877-4F49-8EF1-95AF7D9E7A95}" type="presParOf" srcId="{C333100F-AE6A-4E61-BF10-ADDD65A1D912}" destId="{FDC9161C-4883-4F5B-94A3-6D22A0C918F5}" srcOrd="0" destOrd="0" presId="urn:microsoft.com/office/officeart/2005/8/layout/lProcess2"/>
    <dgm:cxn modelId="{286DC10C-F7E6-46B2-BAC4-D110EE8111EA}" type="presParOf" srcId="{FDC9161C-4883-4F5B-94A3-6D22A0C918F5}" destId="{A1DB4AED-2815-4AF3-8957-6BC30B4EC4A5}" srcOrd="0" destOrd="0" presId="urn:microsoft.com/office/officeart/2005/8/layout/lProcess2"/>
    <dgm:cxn modelId="{4EA73F11-D5CA-40A1-AD5E-1CEEDB7F0F1F}" type="presParOf" srcId="{FDC9161C-4883-4F5B-94A3-6D22A0C918F5}" destId="{BD9C02FE-5651-4400-B63E-9E1D4BE9896F}" srcOrd="1" destOrd="0" presId="urn:microsoft.com/office/officeart/2005/8/layout/lProcess2"/>
    <dgm:cxn modelId="{0C015DB8-ECA3-43FA-B919-49C09282C6F5}" type="presParOf" srcId="{FDC9161C-4883-4F5B-94A3-6D22A0C918F5}" destId="{A705E050-EEA4-4501-A5FC-E7BF1EA40121}" srcOrd="2" destOrd="0" presId="urn:microsoft.com/office/officeart/2005/8/layout/lProcess2"/>
    <dgm:cxn modelId="{C2C16283-8D9E-4A15-BA37-314126BDD8B3}" type="presParOf" srcId="{A705E050-EEA4-4501-A5FC-E7BF1EA40121}" destId="{E0450140-4812-4FBD-870A-AE27234CB18B}" srcOrd="0" destOrd="0" presId="urn:microsoft.com/office/officeart/2005/8/layout/lProcess2"/>
    <dgm:cxn modelId="{CB2A34E7-C20B-4C3E-BAE0-64CF35CC0ADF}" type="presParOf" srcId="{E0450140-4812-4FBD-870A-AE27234CB18B}" destId="{ABF9362B-9439-47F2-B3FC-D5F7F9B24964}" srcOrd="0" destOrd="0" presId="urn:microsoft.com/office/officeart/2005/8/layout/lProcess2"/>
    <dgm:cxn modelId="{3F500276-2D9D-4459-AB18-347024505193}" type="presParOf" srcId="{C333100F-AE6A-4E61-BF10-ADDD65A1D912}" destId="{210FD759-6978-46A3-8952-57F473F1EF25}" srcOrd="1" destOrd="0" presId="urn:microsoft.com/office/officeart/2005/8/layout/lProcess2"/>
    <dgm:cxn modelId="{6F90D86C-A6BB-4943-BE2E-0B3B4950D799}" type="presParOf" srcId="{C333100F-AE6A-4E61-BF10-ADDD65A1D912}" destId="{178F1C2D-D562-4E68-8A6A-5584D8F013BB}" srcOrd="2" destOrd="0" presId="urn:microsoft.com/office/officeart/2005/8/layout/lProcess2"/>
    <dgm:cxn modelId="{52F85BE0-AFDE-4005-A1B8-B4C0DE33FA73}" type="presParOf" srcId="{178F1C2D-D562-4E68-8A6A-5584D8F013BB}" destId="{B96724C9-82E3-4C8A-91B2-0F5B6267A542}" srcOrd="0" destOrd="0" presId="urn:microsoft.com/office/officeart/2005/8/layout/lProcess2"/>
    <dgm:cxn modelId="{EDB444B2-4328-4042-8EE2-A87D43BD7BFF}" type="presParOf" srcId="{178F1C2D-D562-4E68-8A6A-5584D8F013BB}" destId="{4738F7C6-60E8-4F22-BDF6-5B5EDE880C02}" srcOrd="1" destOrd="0" presId="urn:microsoft.com/office/officeart/2005/8/layout/lProcess2"/>
    <dgm:cxn modelId="{A670AE47-65E8-4116-AA9D-8B62760CFA5C}" type="presParOf" srcId="{178F1C2D-D562-4E68-8A6A-5584D8F013BB}" destId="{2F21355A-0B93-4240-B9FD-4655F58585DD}" srcOrd="2" destOrd="0" presId="urn:microsoft.com/office/officeart/2005/8/layout/lProcess2"/>
    <dgm:cxn modelId="{4F5274FE-A4B4-44D6-85BC-1DDDB3E76B56}" type="presParOf" srcId="{2F21355A-0B93-4240-B9FD-4655F58585DD}" destId="{DAAB9596-F789-458C-BF61-9D35E68A34B8}" srcOrd="0" destOrd="0" presId="urn:microsoft.com/office/officeart/2005/8/layout/lProcess2"/>
    <dgm:cxn modelId="{B9A685FF-BAF8-4F4A-969F-A5301CC84702}" type="presParOf" srcId="{DAAB9596-F789-458C-BF61-9D35E68A34B8}" destId="{8BB85F37-4209-43A7-B31C-DC39F469BCD0}" srcOrd="0" destOrd="0" presId="urn:microsoft.com/office/officeart/2005/8/layout/lProcess2"/>
    <dgm:cxn modelId="{8B21424D-6C37-477A-A65F-2DEEE52453FF}" type="presParOf" srcId="{C333100F-AE6A-4E61-BF10-ADDD65A1D912}" destId="{F3C4A02D-9AB5-44B8-B847-B66A87A03C94}" srcOrd="3" destOrd="0" presId="urn:microsoft.com/office/officeart/2005/8/layout/lProcess2"/>
    <dgm:cxn modelId="{CE3B53A1-B9C2-4F0B-AB87-11EFFBEA42FD}" type="presParOf" srcId="{C333100F-AE6A-4E61-BF10-ADDD65A1D912}" destId="{26BC5225-E895-4C04-B858-30B51E5720C4}" srcOrd="4" destOrd="0" presId="urn:microsoft.com/office/officeart/2005/8/layout/lProcess2"/>
    <dgm:cxn modelId="{FFC3F036-E97B-4CDE-83C7-4DB1B3DC5CAA}" type="presParOf" srcId="{26BC5225-E895-4C04-B858-30B51E5720C4}" destId="{679372D2-F6F0-478E-9E5A-ABF955852594}" srcOrd="0" destOrd="0" presId="urn:microsoft.com/office/officeart/2005/8/layout/lProcess2"/>
    <dgm:cxn modelId="{8815D1A0-23CF-4FEC-B29B-6C85F540D571}" type="presParOf" srcId="{26BC5225-E895-4C04-B858-30B51E5720C4}" destId="{0C3A4EB0-48C9-498D-AA35-426EBE3FEE3A}" srcOrd="1" destOrd="0" presId="urn:microsoft.com/office/officeart/2005/8/layout/lProcess2"/>
    <dgm:cxn modelId="{731F7565-C287-4E08-8863-9B6CE47527C7}" type="presParOf" srcId="{26BC5225-E895-4C04-B858-30B51E5720C4}" destId="{335A0076-21EB-47DD-B913-8E513CB7797E}" srcOrd="2" destOrd="0" presId="urn:microsoft.com/office/officeart/2005/8/layout/lProcess2"/>
    <dgm:cxn modelId="{C418D9FD-F59E-4DA7-99A9-869B9C078182}" type="presParOf" srcId="{335A0076-21EB-47DD-B913-8E513CB7797E}" destId="{93F2E089-A1A6-473F-BEE8-6914F9AD645F}" srcOrd="0" destOrd="0" presId="urn:microsoft.com/office/officeart/2005/8/layout/lProcess2"/>
    <dgm:cxn modelId="{BB53780F-75DE-4074-8170-A24068AF49F0}" type="presParOf" srcId="{93F2E089-A1A6-473F-BEE8-6914F9AD645F}" destId="{F6836B46-FF48-4FC5-9E91-CE3C3632100C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9310E01-76AB-4DB6-981A-01CCEA9F6441}" type="doc">
      <dgm:prSet loTypeId="urn:microsoft.com/office/officeart/2005/8/layout/lProcess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D075027A-AC28-4BA0-A06F-90682CDD344B}">
      <dgm:prSet phldrT="[Текст]" custT="1"/>
      <dgm:spPr/>
      <dgm:t>
        <a:bodyPr/>
        <a:lstStyle/>
        <a:p>
          <a:r>
            <a:rPr lang="uk-UA" sz="1600" b="1" i="0" dirty="0"/>
            <a:t>Медіа-грамотність</a:t>
          </a:r>
        </a:p>
      </dgm:t>
    </dgm:pt>
    <dgm:pt modelId="{EEFBC151-6E4D-46F1-B314-2ED492A85C77}" type="parTrans" cxnId="{E2868626-2B70-480F-8E63-970FA2B8AA36}">
      <dgm:prSet/>
      <dgm:spPr/>
      <dgm:t>
        <a:bodyPr/>
        <a:lstStyle/>
        <a:p>
          <a:endParaRPr lang="uk-UA"/>
        </a:p>
      </dgm:t>
    </dgm:pt>
    <dgm:pt modelId="{06C290B6-CAE1-46B1-8925-FF2C3D3E4C2D}" type="sibTrans" cxnId="{E2868626-2B70-480F-8E63-970FA2B8AA36}">
      <dgm:prSet/>
      <dgm:spPr/>
      <dgm:t>
        <a:bodyPr/>
        <a:lstStyle/>
        <a:p>
          <a:endParaRPr lang="uk-UA"/>
        </a:p>
      </dgm:t>
    </dgm:pt>
    <dgm:pt modelId="{69F3D2D0-D86B-4B61-843D-3E2DF961F559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just">
            <a:spcAft>
              <a:spcPts val="0"/>
            </a:spcAft>
          </a:pPr>
          <a:endParaRPr lang="uk-UA" sz="1600" dirty="0">
            <a:solidFill>
              <a:schemeClr val="tx1"/>
            </a:solidFill>
          </a:endParaRPr>
        </a:p>
        <a:p>
          <a:pPr algn="just">
            <a:spcAft>
              <a:spcPts val="0"/>
            </a:spcAft>
          </a:pPr>
          <a:r>
            <a:rPr lang="uk-UA" sz="1600" dirty="0">
              <a:solidFill>
                <a:schemeClr val="tx1"/>
              </a:solidFill>
            </a:rPr>
            <a:t>-</a:t>
          </a:r>
          <a:r>
            <a:rPr lang="uk-UA" sz="1400" dirty="0">
              <a:solidFill>
                <a:schemeClr val="tx1"/>
              </a:solidFill>
            </a:rPr>
            <a:t>Всеукраїнський урок </a:t>
          </a:r>
          <a:r>
            <a:rPr lang="uk-UA" sz="1400" dirty="0" err="1">
              <a:solidFill>
                <a:schemeClr val="tx1"/>
              </a:solidFill>
            </a:rPr>
            <a:t>медіаграмотності</a:t>
          </a:r>
          <a:endParaRPr lang="uk-UA" sz="1400" dirty="0">
            <a:solidFill>
              <a:schemeClr val="tx1"/>
            </a:solidFill>
          </a:endParaRPr>
        </a:p>
        <a:p>
          <a:pPr algn="just">
            <a:spcAft>
              <a:spcPts val="0"/>
            </a:spcAft>
          </a:pPr>
          <a:r>
            <a:rPr lang="uk-UA" sz="1400" b="0" dirty="0">
              <a:solidFill>
                <a:schemeClr val="tx1"/>
              </a:solidFill>
            </a:rPr>
            <a:t>-«Місяць цифрової грамотності»:</a:t>
          </a:r>
        </a:p>
        <a:p>
          <a:pPr algn="just">
            <a:spcAft>
              <a:spcPts val="0"/>
            </a:spcAft>
          </a:pPr>
          <a:r>
            <a:rPr lang="uk-UA" sz="1400" b="0" dirty="0">
              <a:solidFill>
                <a:schemeClr val="tx1"/>
              </a:solidFill>
            </a:rPr>
            <a:t>-Дискусійний захід «Сила слова в епоху ШІ»</a:t>
          </a:r>
        </a:p>
        <a:p>
          <a:pPr algn="just">
            <a:spcAft>
              <a:spcPts val="0"/>
            </a:spcAft>
          </a:pPr>
          <a:r>
            <a:rPr lang="uk-UA" sz="1400" b="0" dirty="0">
              <a:solidFill>
                <a:schemeClr val="tx1"/>
              </a:solidFill>
            </a:rPr>
            <a:t>-Майстер клас «Мій цифровий слід»</a:t>
          </a:r>
        </a:p>
        <a:p>
          <a:pPr algn="just">
            <a:spcAft>
              <a:spcPts val="0"/>
            </a:spcAft>
          </a:pPr>
          <a:r>
            <a:rPr lang="uk-UA" sz="1400" b="0" dirty="0">
              <a:solidFill>
                <a:schemeClr val="tx1"/>
              </a:solidFill>
            </a:rPr>
            <a:t>- Гра «Фейк чи правда»</a:t>
          </a:r>
        </a:p>
        <a:p>
          <a:pPr algn="just">
            <a:spcAft>
              <a:spcPts val="0"/>
            </a:spcAft>
          </a:pPr>
          <a:r>
            <a:rPr lang="uk-UA" sz="1400" b="0" dirty="0">
              <a:solidFill>
                <a:schemeClr val="tx1"/>
              </a:solidFill>
            </a:rPr>
            <a:t>-Онлайн квест  «Кібергігієна»</a:t>
          </a:r>
        </a:p>
        <a:p>
          <a:pPr algn="just">
            <a:spcAft>
              <a:spcPts val="0"/>
            </a:spcAft>
          </a:pPr>
          <a:r>
            <a:rPr lang="uk-UA" sz="1400" b="0" dirty="0">
              <a:solidFill>
                <a:schemeClr val="tx1"/>
              </a:solidFill>
            </a:rPr>
            <a:t>- Тестування «</a:t>
          </a:r>
          <a:r>
            <a:rPr lang="uk-UA" sz="1400" b="0" dirty="0" err="1">
              <a:solidFill>
                <a:schemeClr val="tx1"/>
              </a:solidFill>
            </a:rPr>
            <a:t>Цифрограм</a:t>
          </a:r>
          <a:r>
            <a:rPr lang="uk-UA" sz="1400" b="0" dirty="0">
              <a:solidFill>
                <a:schemeClr val="tx1"/>
              </a:solidFill>
            </a:rPr>
            <a:t> 2:0»</a:t>
          </a:r>
        </a:p>
        <a:p>
          <a:pPr algn="just">
            <a:spcAft>
              <a:spcPts val="0"/>
            </a:spcAft>
          </a:pPr>
          <a:r>
            <a:rPr lang="uk-UA" sz="1400" b="0" dirty="0">
              <a:solidFill>
                <a:schemeClr val="tx1"/>
              </a:solidFill>
            </a:rPr>
            <a:t>-Змагання по </a:t>
          </a:r>
          <a:r>
            <a:rPr lang="uk-UA" sz="1400" b="0" dirty="0" err="1">
              <a:solidFill>
                <a:schemeClr val="tx1"/>
              </a:solidFill>
            </a:rPr>
            <a:t>кіберспорту</a:t>
          </a:r>
          <a:r>
            <a:rPr lang="uk-UA" sz="1400" b="0" dirty="0">
              <a:solidFill>
                <a:schemeClr val="tx1"/>
              </a:solidFill>
            </a:rPr>
            <a:t> у грі </a:t>
          </a:r>
          <a:r>
            <a:rPr lang="en-US" sz="1400" b="0" dirty="0">
              <a:solidFill>
                <a:schemeClr val="tx1"/>
              </a:solidFill>
            </a:rPr>
            <a:t>F</a:t>
          </a:r>
          <a:r>
            <a:rPr lang="uk-UA" sz="1400" b="0" dirty="0">
              <a:solidFill>
                <a:schemeClr val="tx1"/>
              </a:solidFill>
            </a:rPr>
            <a:t>І</a:t>
          </a:r>
          <a:r>
            <a:rPr lang="en-US" sz="1400" b="0" dirty="0">
              <a:solidFill>
                <a:schemeClr val="tx1"/>
              </a:solidFill>
            </a:rPr>
            <a:t>FA</a:t>
          </a:r>
          <a:r>
            <a:rPr lang="uk-UA" sz="1400" b="0" dirty="0">
              <a:solidFill>
                <a:schemeClr val="tx1"/>
              </a:solidFill>
            </a:rPr>
            <a:t> серед молоді Києва (</a:t>
          </a:r>
          <a:r>
            <a:rPr lang="en-US" sz="1400" b="0" dirty="0">
              <a:solidFill>
                <a:schemeClr val="tx1"/>
              </a:solidFill>
            </a:rPr>
            <a:t>IV</a:t>
          </a:r>
          <a:r>
            <a:rPr lang="uk-UA" sz="1400" b="0" dirty="0">
              <a:solidFill>
                <a:schemeClr val="tx1"/>
              </a:solidFill>
            </a:rPr>
            <a:t>м)</a:t>
          </a:r>
        </a:p>
        <a:p>
          <a:pPr algn="just">
            <a:spcAft>
              <a:spcPts val="0"/>
            </a:spcAft>
          </a:pPr>
          <a:endParaRPr lang="uk-UA" sz="1400" b="0" dirty="0">
            <a:solidFill>
              <a:schemeClr val="tx1"/>
            </a:solidFill>
          </a:endParaRPr>
        </a:p>
        <a:p>
          <a:pPr algn="just">
            <a:spcAft>
              <a:spcPct val="35000"/>
            </a:spcAft>
          </a:pPr>
          <a:endParaRPr lang="uk-UA" sz="1600" dirty="0">
            <a:solidFill>
              <a:schemeClr val="tx1"/>
            </a:solidFill>
          </a:endParaRPr>
        </a:p>
      </dgm:t>
    </dgm:pt>
    <dgm:pt modelId="{55E6D08B-8A04-4D70-9732-13AD0170B4FA}" type="parTrans" cxnId="{7CC2656A-C36B-4E47-B26C-B2F446D98615}">
      <dgm:prSet/>
      <dgm:spPr/>
      <dgm:t>
        <a:bodyPr/>
        <a:lstStyle/>
        <a:p>
          <a:endParaRPr lang="uk-UA"/>
        </a:p>
      </dgm:t>
    </dgm:pt>
    <dgm:pt modelId="{3A5EC138-CCE1-487B-ABFC-83916DFE8511}" type="sibTrans" cxnId="{7CC2656A-C36B-4E47-B26C-B2F446D98615}">
      <dgm:prSet/>
      <dgm:spPr/>
      <dgm:t>
        <a:bodyPr/>
        <a:lstStyle/>
        <a:p>
          <a:endParaRPr lang="uk-UA"/>
        </a:p>
      </dgm:t>
    </dgm:pt>
    <dgm:pt modelId="{547CDD83-9EE5-43F9-A71F-DE68C7D0B805}">
      <dgm:prSet phldrT="[Текст]" custT="1"/>
      <dgm:spPr/>
      <dgm:t>
        <a:bodyPr/>
        <a:lstStyle/>
        <a:p>
          <a:r>
            <a:rPr lang="uk-UA" sz="1600" b="1" dirty="0"/>
            <a:t>Безпека </a:t>
          </a:r>
        </a:p>
        <a:p>
          <a:r>
            <a:rPr lang="uk-UA" sz="1600" b="1" dirty="0"/>
            <a:t>та гігієна</a:t>
          </a:r>
        </a:p>
      </dgm:t>
    </dgm:pt>
    <dgm:pt modelId="{CD50783F-3317-4F2D-B3CF-5EDE42BBAD72}" type="parTrans" cxnId="{357E90BC-1A8D-4752-9485-544922AD2C46}">
      <dgm:prSet/>
      <dgm:spPr/>
      <dgm:t>
        <a:bodyPr/>
        <a:lstStyle/>
        <a:p>
          <a:endParaRPr lang="uk-UA"/>
        </a:p>
      </dgm:t>
    </dgm:pt>
    <dgm:pt modelId="{8B8DE8E6-2B7F-4CE0-83A9-3128ED257B43}" type="sibTrans" cxnId="{357E90BC-1A8D-4752-9485-544922AD2C46}">
      <dgm:prSet/>
      <dgm:spPr/>
      <dgm:t>
        <a:bodyPr/>
        <a:lstStyle/>
        <a:p>
          <a:endParaRPr lang="uk-UA"/>
        </a:p>
      </dgm:t>
    </dgm:pt>
    <dgm:pt modelId="{BD58B942-AF4C-4C39-960B-0E123BA2F139}">
      <dgm:prSet phldrT="[Текст]" custT="1"/>
      <dgm:spPr>
        <a:solidFill>
          <a:srgbClr val="92D050"/>
        </a:solidFill>
      </dgm:spPr>
      <dgm:t>
        <a:bodyPr/>
        <a:lstStyle/>
        <a:p>
          <a:pPr algn="just">
            <a:spcAft>
              <a:spcPts val="0"/>
            </a:spcAft>
          </a:pPr>
          <a:r>
            <a:rPr lang="uk-UA" sz="1600" b="0" dirty="0">
              <a:solidFill>
                <a:schemeClr val="tx1"/>
              </a:solidFill>
            </a:rPr>
            <a:t>-</a:t>
          </a:r>
          <a:r>
            <a:rPr lang="uk-UA" sz="1400" b="0" dirty="0">
              <a:solidFill>
                <a:schemeClr val="tx1"/>
              </a:solidFill>
            </a:rPr>
            <a:t>Антивірусне ПЗ </a:t>
          </a:r>
          <a:r>
            <a:rPr lang="en-US" sz="1400" b="0" dirty="0">
              <a:solidFill>
                <a:schemeClr val="tx1"/>
              </a:solidFill>
            </a:rPr>
            <a:t>Avast Free Antivirus </a:t>
          </a:r>
          <a:r>
            <a:rPr lang="uk-UA" sz="1400" b="0" dirty="0">
              <a:solidFill>
                <a:schemeClr val="tx1"/>
              </a:solidFill>
            </a:rPr>
            <a:t>або 360 </a:t>
          </a:r>
          <a:r>
            <a:rPr lang="en-US" sz="1400" b="0" dirty="0">
              <a:solidFill>
                <a:schemeClr val="tx1"/>
              </a:solidFill>
            </a:rPr>
            <a:t>Total Security</a:t>
          </a:r>
          <a:endParaRPr lang="uk-UA" sz="1400" b="0" dirty="0">
            <a:solidFill>
              <a:schemeClr val="tx1"/>
            </a:solidFill>
          </a:endParaRPr>
        </a:p>
        <a:p>
          <a:pPr algn="just">
            <a:spcAft>
              <a:spcPts val="0"/>
            </a:spcAft>
          </a:pPr>
          <a:r>
            <a:rPr lang="uk-UA" sz="1400" b="0" dirty="0">
              <a:solidFill>
                <a:schemeClr val="tx1"/>
              </a:solidFill>
            </a:rPr>
            <a:t>-</a:t>
          </a:r>
          <a:r>
            <a:rPr lang="uk-UA" sz="1400" b="0" noProof="0" dirty="0">
              <a:solidFill>
                <a:schemeClr val="tx1"/>
              </a:solidFill>
            </a:rPr>
            <a:t>Налаштована фільтрація сайтів у браузерах (</a:t>
          </a:r>
          <a:r>
            <a:rPr lang="uk-UA" sz="1400" b="0" noProof="0" dirty="0" err="1">
              <a:solidFill>
                <a:schemeClr val="tx1"/>
              </a:solidFill>
            </a:rPr>
            <a:t>Google</a:t>
          </a:r>
          <a:r>
            <a:rPr lang="uk-UA" sz="1400" b="0" noProof="0" dirty="0">
              <a:solidFill>
                <a:schemeClr val="tx1"/>
              </a:solidFill>
            </a:rPr>
            <a:t> </a:t>
          </a:r>
          <a:r>
            <a:rPr lang="uk-UA" sz="1400" b="0" noProof="0" dirty="0" err="1">
              <a:solidFill>
                <a:schemeClr val="tx1"/>
              </a:solidFill>
            </a:rPr>
            <a:t>Chrome</a:t>
          </a:r>
          <a:r>
            <a:rPr lang="uk-UA" sz="1400" b="0" noProof="0" dirty="0">
              <a:solidFill>
                <a:schemeClr val="tx1"/>
              </a:solidFill>
            </a:rPr>
            <a:t>, </a:t>
          </a:r>
          <a:r>
            <a:rPr lang="uk-UA" sz="1400" b="0" noProof="0" dirty="0" err="1">
              <a:solidFill>
                <a:schemeClr val="tx1"/>
              </a:solidFill>
            </a:rPr>
            <a:t>Edge</a:t>
          </a:r>
          <a:r>
            <a:rPr lang="uk-UA" sz="1400" b="0" noProof="0" dirty="0">
              <a:solidFill>
                <a:schemeClr val="tx1"/>
              </a:solidFill>
            </a:rPr>
            <a:t>)</a:t>
          </a:r>
        </a:p>
        <a:p>
          <a:pPr algn="just">
            <a:spcAft>
              <a:spcPts val="0"/>
            </a:spcAft>
          </a:pPr>
          <a:r>
            <a:rPr lang="uk-UA" sz="1400" b="0" noProof="0" dirty="0">
              <a:solidFill>
                <a:schemeClr val="tx1"/>
              </a:solidFill>
            </a:rPr>
            <a:t>-Заблокована можливість встановлення VPN-розширень для браузерів</a:t>
          </a:r>
        </a:p>
        <a:p>
          <a:pPr algn="just">
            <a:spcAft>
              <a:spcPts val="0"/>
            </a:spcAft>
          </a:pPr>
          <a:r>
            <a:rPr lang="uk-UA" sz="1400" b="0" noProof="0" dirty="0">
              <a:solidFill>
                <a:schemeClr val="tx1"/>
              </a:solidFill>
            </a:rPr>
            <a:t>-Налаштовано безпечний пошук за допомогою режиму "</a:t>
          </a:r>
          <a:r>
            <a:rPr lang="uk-UA" sz="1400" b="0" noProof="0" dirty="0" err="1">
              <a:solidFill>
                <a:schemeClr val="tx1"/>
              </a:solidFill>
            </a:rPr>
            <a:t>SafeSearch</a:t>
          </a:r>
          <a:endParaRPr lang="uk-UA" sz="1400" b="0" noProof="0" dirty="0">
            <a:solidFill>
              <a:schemeClr val="tx1"/>
            </a:solidFill>
          </a:endParaRPr>
        </a:p>
        <a:p>
          <a:pPr algn="just">
            <a:spcAft>
              <a:spcPts val="0"/>
            </a:spcAft>
          </a:pPr>
          <a:r>
            <a:rPr lang="uk-UA" sz="1400" b="0" noProof="0" dirty="0">
              <a:solidFill>
                <a:schemeClr val="tx1"/>
              </a:solidFill>
            </a:rPr>
            <a:t>-</a:t>
          </a:r>
          <a:r>
            <a:rPr lang="ru-RU" sz="1400" b="0" noProof="0" dirty="0" err="1">
              <a:solidFill>
                <a:schemeClr val="tx1"/>
              </a:solidFill>
            </a:rPr>
            <a:t>Використання</a:t>
          </a:r>
          <a:r>
            <a:rPr lang="ru-RU" sz="1400" b="0" noProof="0" dirty="0">
              <a:solidFill>
                <a:schemeClr val="tx1"/>
              </a:solidFill>
            </a:rPr>
            <a:t> </a:t>
          </a:r>
          <a:r>
            <a:rPr lang="ru-RU" sz="1400" b="0" noProof="0" dirty="0" err="1">
              <a:solidFill>
                <a:schemeClr val="tx1"/>
              </a:solidFill>
            </a:rPr>
            <a:t>малих</a:t>
          </a:r>
          <a:r>
            <a:rPr lang="ru-RU" sz="1400" b="0" noProof="0" dirty="0">
              <a:solidFill>
                <a:schemeClr val="tx1"/>
              </a:solidFill>
            </a:rPr>
            <a:t> </a:t>
          </a:r>
          <a:r>
            <a:rPr lang="ru-RU" sz="1400" b="0" noProof="0" dirty="0" err="1">
              <a:solidFill>
                <a:schemeClr val="tx1"/>
              </a:solidFill>
            </a:rPr>
            <a:t>груп</a:t>
          </a:r>
          <a:r>
            <a:rPr lang="ru-RU" sz="1400" b="0" noProof="0" dirty="0">
              <a:solidFill>
                <a:schemeClr val="tx1"/>
              </a:solidFill>
            </a:rPr>
            <a:t> </a:t>
          </a:r>
          <a:r>
            <a:rPr lang="ru-RU" sz="1400" b="0" noProof="0" dirty="0" err="1">
              <a:solidFill>
                <a:schemeClr val="tx1"/>
              </a:solidFill>
            </a:rPr>
            <a:t>локальних</a:t>
          </a:r>
          <a:r>
            <a:rPr lang="ru-RU" sz="1400" b="0" noProof="0" dirty="0">
              <a:solidFill>
                <a:schemeClr val="tx1"/>
              </a:solidFill>
            </a:rPr>
            <a:t> мереж</a:t>
          </a:r>
          <a:endParaRPr lang="uk-UA" sz="1400" b="0" noProof="0" dirty="0">
            <a:solidFill>
              <a:schemeClr val="tx1"/>
            </a:solidFill>
          </a:endParaRPr>
        </a:p>
      </dgm:t>
    </dgm:pt>
    <dgm:pt modelId="{41F581DD-F862-4858-92A4-70BBFC9944D7}" type="parTrans" cxnId="{26041F2A-987D-4086-9E61-7F28A677409D}">
      <dgm:prSet/>
      <dgm:spPr/>
      <dgm:t>
        <a:bodyPr/>
        <a:lstStyle/>
        <a:p>
          <a:endParaRPr lang="uk-UA"/>
        </a:p>
      </dgm:t>
    </dgm:pt>
    <dgm:pt modelId="{193641DC-CD02-43AF-B39D-848A97C651CE}" type="sibTrans" cxnId="{26041F2A-987D-4086-9E61-7F28A677409D}">
      <dgm:prSet/>
      <dgm:spPr/>
      <dgm:t>
        <a:bodyPr/>
        <a:lstStyle/>
        <a:p>
          <a:endParaRPr lang="uk-UA"/>
        </a:p>
      </dgm:t>
    </dgm:pt>
    <dgm:pt modelId="{C333100F-AE6A-4E61-BF10-ADDD65A1D912}" type="pres">
      <dgm:prSet presAssocID="{99310E01-76AB-4DB6-981A-01CCEA9F6441}" presName="theList" presStyleCnt="0">
        <dgm:presLayoutVars>
          <dgm:dir/>
          <dgm:animLvl val="lvl"/>
          <dgm:resizeHandles val="exact"/>
        </dgm:presLayoutVars>
      </dgm:prSet>
      <dgm:spPr/>
    </dgm:pt>
    <dgm:pt modelId="{FDC9161C-4883-4F5B-94A3-6D22A0C918F5}" type="pres">
      <dgm:prSet presAssocID="{D075027A-AC28-4BA0-A06F-90682CDD344B}" presName="compNode" presStyleCnt="0"/>
      <dgm:spPr/>
    </dgm:pt>
    <dgm:pt modelId="{A1DB4AED-2815-4AF3-8957-6BC30B4EC4A5}" type="pres">
      <dgm:prSet presAssocID="{D075027A-AC28-4BA0-A06F-90682CDD344B}" presName="aNode" presStyleLbl="bgShp" presStyleIdx="0" presStyleCnt="2" custLinFactNeighborX="1607" custLinFactNeighborY="524"/>
      <dgm:spPr/>
    </dgm:pt>
    <dgm:pt modelId="{BD9C02FE-5651-4400-B63E-9E1D4BE9896F}" type="pres">
      <dgm:prSet presAssocID="{D075027A-AC28-4BA0-A06F-90682CDD344B}" presName="textNode" presStyleLbl="bgShp" presStyleIdx="0" presStyleCnt="2"/>
      <dgm:spPr/>
    </dgm:pt>
    <dgm:pt modelId="{A705E050-EEA4-4501-A5FC-E7BF1EA40121}" type="pres">
      <dgm:prSet presAssocID="{D075027A-AC28-4BA0-A06F-90682CDD344B}" presName="compChildNode" presStyleCnt="0"/>
      <dgm:spPr/>
    </dgm:pt>
    <dgm:pt modelId="{E0450140-4812-4FBD-870A-AE27234CB18B}" type="pres">
      <dgm:prSet presAssocID="{D075027A-AC28-4BA0-A06F-90682CDD344B}" presName="theInnerList" presStyleCnt="0"/>
      <dgm:spPr/>
    </dgm:pt>
    <dgm:pt modelId="{ABF9362B-9439-47F2-B3FC-D5F7F9B24964}" type="pres">
      <dgm:prSet presAssocID="{69F3D2D0-D86B-4B61-843D-3E2DF961F559}" presName="childNode" presStyleLbl="node1" presStyleIdx="0" presStyleCnt="2" custScaleX="119366" custScaleY="110685">
        <dgm:presLayoutVars>
          <dgm:bulletEnabled val="1"/>
        </dgm:presLayoutVars>
      </dgm:prSet>
      <dgm:spPr/>
    </dgm:pt>
    <dgm:pt modelId="{210FD759-6978-46A3-8952-57F473F1EF25}" type="pres">
      <dgm:prSet presAssocID="{D075027A-AC28-4BA0-A06F-90682CDD344B}" presName="aSpace" presStyleCnt="0"/>
      <dgm:spPr/>
    </dgm:pt>
    <dgm:pt modelId="{26BC5225-E895-4C04-B858-30B51E5720C4}" type="pres">
      <dgm:prSet presAssocID="{547CDD83-9EE5-43F9-A71F-DE68C7D0B805}" presName="compNode" presStyleCnt="0"/>
      <dgm:spPr/>
    </dgm:pt>
    <dgm:pt modelId="{679372D2-F6F0-478E-9E5A-ABF955852594}" type="pres">
      <dgm:prSet presAssocID="{547CDD83-9EE5-43F9-A71F-DE68C7D0B805}" presName="aNode" presStyleLbl="bgShp" presStyleIdx="1" presStyleCnt="2"/>
      <dgm:spPr/>
    </dgm:pt>
    <dgm:pt modelId="{0C3A4EB0-48C9-498D-AA35-426EBE3FEE3A}" type="pres">
      <dgm:prSet presAssocID="{547CDD83-9EE5-43F9-A71F-DE68C7D0B805}" presName="textNode" presStyleLbl="bgShp" presStyleIdx="1" presStyleCnt="2"/>
      <dgm:spPr/>
    </dgm:pt>
    <dgm:pt modelId="{335A0076-21EB-47DD-B913-8E513CB7797E}" type="pres">
      <dgm:prSet presAssocID="{547CDD83-9EE5-43F9-A71F-DE68C7D0B805}" presName="compChildNode" presStyleCnt="0"/>
      <dgm:spPr/>
    </dgm:pt>
    <dgm:pt modelId="{93F2E089-A1A6-473F-BEE8-6914F9AD645F}" type="pres">
      <dgm:prSet presAssocID="{547CDD83-9EE5-43F9-A71F-DE68C7D0B805}" presName="theInnerList" presStyleCnt="0"/>
      <dgm:spPr/>
    </dgm:pt>
    <dgm:pt modelId="{F6836B46-FF48-4FC5-9E91-CE3C3632100C}" type="pres">
      <dgm:prSet presAssocID="{BD58B942-AF4C-4C39-960B-0E123BA2F139}" presName="childNode" presStyleLbl="node1" presStyleIdx="1" presStyleCnt="2" custScaleX="120030" custScaleY="112720">
        <dgm:presLayoutVars>
          <dgm:bulletEnabled val="1"/>
        </dgm:presLayoutVars>
      </dgm:prSet>
      <dgm:spPr/>
    </dgm:pt>
  </dgm:ptLst>
  <dgm:cxnLst>
    <dgm:cxn modelId="{E2868626-2B70-480F-8E63-970FA2B8AA36}" srcId="{99310E01-76AB-4DB6-981A-01CCEA9F6441}" destId="{D075027A-AC28-4BA0-A06F-90682CDD344B}" srcOrd="0" destOrd="0" parTransId="{EEFBC151-6E4D-46F1-B314-2ED492A85C77}" sibTransId="{06C290B6-CAE1-46B1-8925-FF2C3D3E4C2D}"/>
    <dgm:cxn modelId="{26041F2A-987D-4086-9E61-7F28A677409D}" srcId="{547CDD83-9EE5-43F9-A71F-DE68C7D0B805}" destId="{BD58B942-AF4C-4C39-960B-0E123BA2F139}" srcOrd="0" destOrd="0" parTransId="{41F581DD-F862-4858-92A4-70BBFC9944D7}" sibTransId="{193641DC-CD02-43AF-B39D-848A97C651CE}"/>
    <dgm:cxn modelId="{F6F33061-2493-4497-8AE8-77F9AD4461E2}" type="presOf" srcId="{99310E01-76AB-4DB6-981A-01CCEA9F6441}" destId="{C333100F-AE6A-4E61-BF10-ADDD65A1D912}" srcOrd="0" destOrd="0" presId="urn:microsoft.com/office/officeart/2005/8/layout/lProcess2"/>
    <dgm:cxn modelId="{7CC2656A-C36B-4E47-B26C-B2F446D98615}" srcId="{D075027A-AC28-4BA0-A06F-90682CDD344B}" destId="{69F3D2D0-D86B-4B61-843D-3E2DF961F559}" srcOrd="0" destOrd="0" parTransId="{55E6D08B-8A04-4D70-9732-13AD0170B4FA}" sibTransId="{3A5EC138-CCE1-487B-ABFC-83916DFE8511}"/>
    <dgm:cxn modelId="{7F498778-437F-447F-935A-825F9CB97BAE}" type="presOf" srcId="{D075027A-AC28-4BA0-A06F-90682CDD344B}" destId="{BD9C02FE-5651-4400-B63E-9E1D4BE9896F}" srcOrd="1" destOrd="0" presId="urn:microsoft.com/office/officeart/2005/8/layout/lProcess2"/>
    <dgm:cxn modelId="{300B537C-26E2-4526-8F8E-01BA9E498BC4}" type="presOf" srcId="{547CDD83-9EE5-43F9-A71F-DE68C7D0B805}" destId="{0C3A4EB0-48C9-498D-AA35-426EBE3FEE3A}" srcOrd="1" destOrd="0" presId="urn:microsoft.com/office/officeart/2005/8/layout/lProcess2"/>
    <dgm:cxn modelId="{47F125A2-B106-48C3-9838-4A86D071C622}" type="presOf" srcId="{D075027A-AC28-4BA0-A06F-90682CDD344B}" destId="{A1DB4AED-2815-4AF3-8957-6BC30B4EC4A5}" srcOrd="0" destOrd="0" presId="urn:microsoft.com/office/officeart/2005/8/layout/lProcess2"/>
    <dgm:cxn modelId="{69C87BA6-AD96-461F-A6F1-CA5A16ABF750}" type="presOf" srcId="{547CDD83-9EE5-43F9-A71F-DE68C7D0B805}" destId="{679372D2-F6F0-478E-9E5A-ABF955852594}" srcOrd="0" destOrd="0" presId="urn:microsoft.com/office/officeart/2005/8/layout/lProcess2"/>
    <dgm:cxn modelId="{39E027BB-F8DE-4009-81C5-B96AB52E3FE1}" type="presOf" srcId="{69F3D2D0-D86B-4B61-843D-3E2DF961F559}" destId="{ABF9362B-9439-47F2-B3FC-D5F7F9B24964}" srcOrd="0" destOrd="0" presId="urn:microsoft.com/office/officeart/2005/8/layout/lProcess2"/>
    <dgm:cxn modelId="{357E90BC-1A8D-4752-9485-544922AD2C46}" srcId="{99310E01-76AB-4DB6-981A-01CCEA9F6441}" destId="{547CDD83-9EE5-43F9-A71F-DE68C7D0B805}" srcOrd="1" destOrd="0" parTransId="{CD50783F-3317-4F2D-B3CF-5EDE42BBAD72}" sibTransId="{8B8DE8E6-2B7F-4CE0-83A9-3128ED257B43}"/>
    <dgm:cxn modelId="{B5A041C1-121D-4E87-BE76-20E4A0666578}" type="presOf" srcId="{BD58B942-AF4C-4C39-960B-0E123BA2F139}" destId="{F6836B46-FF48-4FC5-9E91-CE3C3632100C}" srcOrd="0" destOrd="0" presId="urn:microsoft.com/office/officeart/2005/8/layout/lProcess2"/>
    <dgm:cxn modelId="{7BC83C93-1877-4F49-8EF1-95AF7D9E7A95}" type="presParOf" srcId="{C333100F-AE6A-4E61-BF10-ADDD65A1D912}" destId="{FDC9161C-4883-4F5B-94A3-6D22A0C918F5}" srcOrd="0" destOrd="0" presId="urn:microsoft.com/office/officeart/2005/8/layout/lProcess2"/>
    <dgm:cxn modelId="{286DC10C-F7E6-46B2-BAC4-D110EE8111EA}" type="presParOf" srcId="{FDC9161C-4883-4F5B-94A3-6D22A0C918F5}" destId="{A1DB4AED-2815-4AF3-8957-6BC30B4EC4A5}" srcOrd="0" destOrd="0" presId="urn:microsoft.com/office/officeart/2005/8/layout/lProcess2"/>
    <dgm:cxn modelId="{4EA73F11-D5CA-40A1-AD5E-1CEEDB7F0F1F}" type="presParOf" srcId="{FDC9161C-4883-4F5B-94A3-6D22A0C918F5}" destId="{BD9C02FE-5651-4400-B63E-9E1D4BE9896F}" srcOrd="1" destOrd="0" presId="urn:microsoft.com/office/officeart/2005/8/layout/lProcess2"/>
    <dgm:cxn modelId="{0C015DB8-ECA3-43FA-B919-49C09282C6F5}" type="presParOf" srcId="{FDC9161C-4883-4F5B-94A3-6D22A0C918F5}" destId="{A705E050-EEA4-4501-A5FC-E7BF1EA40121}" srcOrd="2" destOrd="0" presId="urn:microsoft.com/office/officeart/2005/8/layout/lProcess2"/>
    <dgm:cxn modelId="{C2C16283-8D9E-4A15-BA37-314126BDD8B3}" type="presParOf" srcId="{A705E050-EEA4-4501-A5FC-E7BF1EA40121}" destId="{E0450140-4812-4FBD-870A-AE27234CB18B}" srcOrd="0" destOrd="0" presId="urn:microsoft.com/office/officeart/2005/8/layout/lProcess2"/>
    <dgm:cxn modelId="{CB2A34E7-C20B-4C3E-BAE0-64CF35CC0ADF}" type="presParOf" srcId="{E0450140-4812-4FBD-870A-AE27234CB18B}" destId="{ABF9362B-9439-47F2-B3FC-D5F7F9B24964}" srcOrd="0" destOrd="0" presId="urn:microsoft.com/office/officeart/2005/8/layout/lProcess2"/>
    <dgm:cxn modelId="{3F500276-2D9D-4459-AB18-347024505193}" type="presParOf" srcId="{C333100F-AE6A-4E61-BF10-ADDD65A1D912}" destId="{210FD759-6978-46A3-8952-57F473F1EF25}" srcOrd="1" destOrd="0" presId="urn:microsoft.com/office/officeart/2005/8/layout/lProcess2"/>
    <dgm:cxn modelId="{CE3B53A1-B9C2-4F0B-AB87-11EFFBEA42FD}" type="presParOf" srcId="{C333100F-AE6A-4E61-BF10-ADDD65A1D912}" destId="{26BC5225-E895-4C04-B858-30B51E5720C4}" srcOrd="2" destOrd="0" presId="urn:microsoft.com/office/officeart/2005/8/layout/lProcess2"/>
    <dgm:cxn modelId="{FFC3F036-E97B-4CDE-83C7-4DB1B3DC5CAA}" type="presParOf" srcId="{26BC5225-E895-4C04-B858-30B51E5720C4}" destId="{679372D2-F6F0-478E-9E5A-ABF955852594}" srcOrd="0" destOrd="0" presId="urn:microsoft.com/office/officeart/2005/8/layout/lProcess2"/>
    <dgm:cxn modelId="{8815D1A0-23CF-4FEC-B29B-6C85F540D571}" type="presParOf" srcId="{26BC5225-E895-4C04-B858-30B51E5720C4}" destId="{0C3A4EB0-48C9-498D-AA35-426EBE3FEE3A}" srcOrd="1" destOrd="0" presId="urn:microsoft.com/office/officeart/2005/8/layout/lProcess2"/>
    <dgm:cxn modelId="{731F7565-C287-4E08-8863-9B6CE47527C7}" type="presParOf" srcId="{26BC5225-E895-4C04-B858-30B51E5720C4}" destId="{335A0076-21EB-47DD-B913-8E513CB7797E}" srcOrd="2" destOrd="0" presId="urn:microsoft.com/office/officeart/2005/8/layout/lProcess2"/>
    <dgm:cxn modelId="{C418D9FD-F59E-4DA7-99A9-869B9C078182}" type="presParOf" srcId="{335A0076-21EB-47DD-B913-8E513CB7797E}" destId="{93F2E089-A1A6-473F-BEE8-6914F9AD645F}" srcOrd="0" destOrd="0" presId="urn:microsoft.com/office/officeart/2005/8/layout/lProcess2"/>
    <dgm:cxn modelId="{BB53780F-75DE-4074-8170-A24068AF49F0}" type="presParOf" srcId="{93F2E089-A1A6-473F-BEE8-6914F9AD645F}" destId="{F6836B46-FF48-4FC5-9E91-CE3C3632100C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9310E01-76AB-4DB6-981A-01CCEA9F6441}" type="doc">
      <dgm:prSet loTypeId="urn:microsoft.com/office/officeart/2005/8/layout/lProcess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D075027A-AC28-4BA0-A06F-90682CDD344B}">
      <dgm:prSet phldrT="[Текст]" custT="1"/>
      <dgm:spPr/>
      <dgm:t>
        <a:bodyPr/>
        <a:lstStyle/>
        <a:p>
          <a:r>
            <a:rPr lang="uk-UA" sz="1600" b="1" i="0" dirty="0" err="1"/>
            <a:t>Просвітницько</a:t>
          </a:r>
          <a:r>
            <a:rPr lang="uk-UA" sz="1600" b="1" i="0" dirty="0"/>
            <a:t>-профілактична</a:t>
          </a:r>
        </a:p>
        <a:p>
          <a:endParaRPr lang="uk-UA" sz="1600" b="1" i="0" dirty="0"/>
        </a:p>
        <a:p>
          <a:r>
            <a:rPr lang="uk-UA" sz="1600" b="1" i="0" dirty="0"/>
            <a:t> </a:t>
          </a:r>
        </a:p>
      </dgm:t>
    </dgm:pt>
    <dgm:pt modelId="{EEFBC151-6E4D-46F1-B314-2ED492A85C77}" type="parTrans" cxnId="{E2868626-2B70-480F-8E63-970FA2B8AA36}">
      <dgm:prSet/>
      <dgm:spPr/>
      <dgm:t>
        <a:bodyPr/>
        <a:lstStyle/>
        <a:p>
          <a:endParaRPr lang="uk-UA"/>
        </a:p>
      </dgm:t>
    </dgm:pt>
    <dgm:pt modelId="{06C290B6-CAE1-46B1-8925-FF2C3D3E4C2D}" type="sibTrans" cxnId="{E2868626-2B70-480F-8E63-970FA2B8AA36}">
      <dgm:prSet/>
      <dgm:spPr/>
      <dgm:t>
        <a:bodyPr/>
        <a:lstStyle/>
        <a:p>
          <a:endParaRPr lang="uk-UA"/>
        </a:p>
      </dgm:t>
    </dgm:pt>
    <dgm:pt modelId="{69F3D2D0-D86B-4B61-843D-3E2DF961F559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just">
            <a:spcAft>
              <a:spcPts val="0"/>
            </a:spcAft>
          </a:pPr>
          <a:r>
            <a:rPr lang="uk-UA" sz="1600" dirty="0">
              <a:solidFill>
                <a:schemeClr val="tx1"/>
              </a:solidFill>
            </a:rPr>
            <a:t> </a:t>
          </a:r>
        </a:p>
        <a:p>
          <a:pPr algn="just">
            <a:spcAft>
              <a:spcPts val="0"/>
            </a:spcAft>
          </a:pPr>
          <a:endParaRPr lang="uk-UA" sz="1600" dirty="0">
            <a:solidFill>
              <a:schemeClr val="tx1"/>
            </a:solidFill>
          </a:endParaRPr>
        </a:p>
        <a:p>
          <a:pPr algn="just">
            <a:spcAft>
              <a:spcPts val="0"/>
            </a:spcAft>
          </a:pPr>
          <a:endParaRPr lang="uk-UA" sz="1600" dirty="0">
            <a:solidFill>
              <a:schemeClr val="tx1"/>
            </a:solidFill>
          </a:endParaRPr>
        </a:p>
        <a:p>
          <a:pPr algn="just">
            <a:spcAft>
              <a:spcPts val="0"/>
            </a:spcAft>
          </a:pPr>
          <a:endParaRPr lang="uk-UA" sz="1600" dirty="0">
            <a:solidFill>
              <a:schemeClr val="tx1"/>
            </a:solidFill>
          </a:endParaRPr>
        </a:p>
        <a:p>
          <a:pPr algn="just">
            <a:spcAft>
              <a:spcPts val="0"/>
            </a:spcAft>
          </a:pPr>
          <a:endParaRPr lang="uk-UA" sz="1600">
            <a:solidFill>
              <a:schemeClr val="tx1"/>
            </a:solidFill>
          </a:endParaRPr>
        </a:p>
        <a:p>
          <a:pPr algn="just">
            <a:spcAft>
              <a:spcPts val="0"/>
            </a:spcAft>
          </a:pPr>
          <a:r>
            <a:rPr lang="uk-UA" sz="1600">
              <a:solidFill>
                <a:schemeClr val="tx1"/>
              </a:solidFill>
            </a:rPr>
            <a:t>-</a:t>
          </a:r>
          <a:r>
            <a:rPr lang="uk-UA" sz="1600" dirty="0">
              <a:solidFill>
                <a:schemeClr val="tx1"/>
              </a:solidFill>
            </a:rPr>
            <a:t>Тренінг для педагогів «З турботою про себе. Ментальне здоров’я»</a:t>
          </a:r>
        </a:p>
        <a:p>
          <a:pPr algn="just">
            <a:spcAft>
              <a:spcPts val="0"/>
            </a:spcAft>
          </a:pPr>
          <a:r>
            <a:rPr lang="uk-UA" sz="1600" dirty="0">
              <a:solidFill>
                <a:schemeClr val="tx1"/>
              </a:solidFill>
            </a:rPr>
            <a:t>-Метафоричні асоціативні картки  для учнів «Ключі в світ емоцій»</a:t>
          </a:r>
        </a:p>
        <a:p>
          <a:pPr algn="just">
            <a:spcAft>
              <a:spcPts val="0"/>
            </a:spcAft>
          </a:pPr>
          <a:r>
            <a:rPr lang="uk-UA" sz="1600" dirty="0">
              <a:solidFill>
                <a:schemeClr val="tx1"/>
              </a:solidFill>
            </a:rPr>
            <a:t>-Заняття «Емоційний інтелект, що це?»</a:t>
          </a:r>
        </a:p>
        <a:p>
          <a:pPr algn="just">
            <a:spcAft>
              <a:spcPts val="0"/>
            </a:spcAft>
          </a:pPr>
          <a:endParaRPr lang="uk-UA" sz="1600" b="0" dirty="0">
            <a:solidFill>
              <a:schemeClr val="tx1"/>
            </a:solidFill>
          </a:endParaRPr>
        </a:p>
        <a:p>
          <a:pPr algn="just">
            <a:spcAft>
              <a:spcPts val="0"/>
            </a:spcAft>
          </a:pPr>
          <a:endParaRPr lang="uk-UA" sz="1600" b="0" dirty="0">
            <a:solidFill>
              <a:schemeClr val="tx1"/>
            </a:solidFill>
          </a:endParaRPr>
        </a:p>
        <a:p>
          <a:pPr algn="just">
            <a:spcAft>
              <a:spcPts val="0"/>
            </a:spcAft>
          </a:pPr>
          <a:endParaRPr lang="uk-UA" sz="1600" b="0" dirty="0">
            <a:solidFill>
              <a:schemeClr val="tx1"/>
            </a:solidFill>
          </a:endParaRPr>
        </a:p>
        <a:p>
          <a:pPr algn="just">
            <a:spcAft>
              <a:spcPts val="0"/>
            </a:spcAft>
          </a:pPr>
          <a:endParaRPr lang="uk-UA" sz="1600" b="0" dirty="0">
            <a:solidFill>
              <a:schemeClr val="tx1"/>
            </a:solidFill>
          </a:endParaRPr>
        </a:p>
        <a:p>
          <a:pPr algn="just">
            <a:spcAft>
              <a:spcPts val="0"/>
            </a:spcAft>
          </a:pPr>
          <a:endParaRPr lang="uk-UA" sz="1600" b="0" dirty="0">
            <a:solidFill>
              <a:schemeClr val="tx1"/>
            </a:solidFill>
          </a:endParaRPr>
        </a:p>
        <a:p>
          <a:pPr algn="just">
            <a:spcAft>
              <a:spcPts val="0"/>
            </a:spcAft>
          </a:pPr>
          <a:endParaRPr lang="uk-UA" sz="1600" b="0" dirty="0">
            <a:solidFill>
              <a:schemeClr val="tx1"/>
            </a:solidFill>
          </a:endParaRPr>
        </a:p>
        <a:p>
          <a:pPr algn="just">
            <a:spcAft>
              <a:spcPct val="35000"/>
            </a:spcAft>
          </a:pPr>
          <a:endParaRPr lang="uk-UA" sz="1600" dirty="0">
            <a:solidFill>
              <a:schemeClr val="tx1"/>
            </a:solidFill>
          </a:endParaRPr>
        </a:p>
      </dgm:t>
    </dgm:pt>
    <dgm:pt modelId="{55E6D08B-8A04-4D70-9732-13AD0170B4FA}" type="parTrans" cxnId="{7CC2656A-C36B-4E47-B26C-B2F446D98615}">
      <dgm:prSet/>
      <dgm:spPr/>
      <dgm:t>
        <a:bodyPr/>
        <a:lstStyle/>
        <a:p>
          <a:endParaRPr lang="uk-UA"/>
        </a:p>
      </dgm:t>
    </dgm:pt>
    <dgm:pt modelId="{3A5EC138-CCE1-487B-ABFC-83916DFE8511}" type="sibTrans" cxnId="{7CC2656A-C36B-4E47-B26C-B2F446D98615}">
      <dgm:prSet/>
      <dgm:spPr/>
      <dgm:t>
        <a:bodyPr/>
        <a:lstStyle/>
        <a:p>
          <a:endParaRPr lang="uk-UA"/>
        </a:p>
      </dgm:t>
    </dgm:pt>
    <dgm:pt modelId="{31516C74-0FC4-44A3-BEC4-DF687B6F02D7}">
      <dgm:prSet phldrT="[Текст]" custT="1"/>
      <dgm:spPr/>
      <dgm:t>
        <a:bodyPr/>
        <a:lstStyle/>
        <a:p>
          <a:endParaRPr lang="uk-UA" sz="1600" b="1" dirty="0"/>
        </a:p>
        <a:p>
          <a:r>
            <a:rPr lang="uk-UA" sz="1600" b="1" dirty="0"/>
            <a:t>Діагностична</a:t>
          </a:r>
        </a:p>
        <a:p>
          <a:endParaRPr lang="uk-UA" sz="1600" b="1" dirty="0"/>
        </a:p>
        <a:p>
          <a:endParaRPr lang="uk-UA" sz="1600" b="1" dirty="0"/>
        </a:p>
        <a:p>
          <a:r>
            <a:rPr lang="uk-UA" sz="1600" b="1" dirty="0"/>
            <a:t> </a:t>
          </a:r>
        </a:p>
      </dgm:t>
    </dgm:pt>
    <dgm:pt modelId="{457C1499-EB26-4B95-97D5-394559E8ED93}" type="parTrans" cxnId="{39127C55-52DC-420A-9F93-F77B12F4E2E1}">
      <dgm:prSet/>
      <dgm:spPr/>
      <dgm:t>
        <a:bodyPr/>
        <a:lstStyle/>
        <a:p>
          <a:endParaRPr lang="uk-UA"/>
        </a:p>
      </dgm:t>
    </dgm:pt>
    <dgm:pt modelId="{BE0B9002-3D60-4791-AC59-436BDD75F81E}" type="sibTrans" cxnId="{39127C55-52DC-420A-9F93-F77B12F4E2E1}">
      <dgm:prSet/>
      <dgm:spPr/>
      <dgm:t>
        <a:bodyPr/>
        <a:lstStyle/>
        <a:p>
          <a:endParaRPr lang="uk-UA"/>
        </a:p>
      </dgm:t>
    </dgm:pt>
    <dgm:pt modelId="{14848276-3C3D-417A-931E-1ACE402653E2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uk-UA" sz="1600" dirty="0">
              <a:solidFill>
                <a:schemeClr val="tx1"/>
              </a:solidFill>
            </a:rPr>
            <a:t>-Онлайн-тест «Шкала професійного вигорання </a:t>
          </a:r>
          <a:r>
            <a:rPr lang="uk-UA" sz="1600" dirty="0" err="1">
              <a:solidFill>
                <a:schemeClr val="tx1"/>
              </a:solidFill>
            </a:rPr>
            <a:t>Маслач</a:t>
          </a:r>
          <a:r>
            <a:rPr lang="uk-UA" sz="1600" dirty="0">
              <a:solidFill>
                <a:schemeClr val="tx1"/>
              </a:solidFill>
            </a:rPr>
            <a:t> (МВІ)»</a:t>
          </a:r>
        </a:p>
        <a:p>
          <a:pPr algn="just"/>
          <a:r>
            <a:rPr lang="uk-UA" sz="1600" dirty="0">
              <a:solidFill>
                <a:schemeClr val="tx1"/>
              </a:solidFill>
            </a:rPr>
            <a:t>-Спостереження, застосування методики діагностики рівня емоційного вигорання В. Бойка</a:t>
          </a:r>
        </a:p>
      </dgm:t>
    </dgm:pt>
    <dgm:pt modelId="{333F4845-F3CD-4B72-BA49-C7B197E48CF3}" type="parTrans" cxnId="{58429937-0C72-40E6-858D-56458FFE0ABE}">
      <dgm:prSet/>
      <dgm:spPr/>
      <dgm:t>
        <a:bodyPr/>
        <a:lstStyle/>
        <a:p>
          <a:endParaRPr lang="uk-UA"/>
        </a:p>
      </dgm:t>
    </dgm:pt>
    <dgm:pt modelId="{6A9DB1A1-D9F9-4569-9AD3-875195AE4D6B}" type="sibTrans" cxnId="{58429937-0C72-40E6-858D-56458FFE0ABE}">
      <dgm:prSet/>
      <dgm:spPr/>
      <dgm:t>
        <a:bodyPr/>
        <a:lstStyle/>
        <a:p>
          <a:endParaRPr lang="uk-UA"/>
        </a:p>
      </dgm:t>
    </dgm:pt>
    <dgm:pt modelId="{A40CA79C-4E0A-4859-AAFD-D85149AD4AD0}">
      <dgm:prSet custT="1"/>
      <dgm:spPr/>
      <dgm:t>
        <a:bodyPr/>
        <a:lstStyle/>
        <a:p>
          <a:endParaRPr lang="uk-UA" sz="1600" b="1" dirty="0"/>
        </a:p>
        <a:p>
          <a:r>
            <a:rPr lang="uk-UA" sz="1600" b="1" dirty="0"/>
            <a:t>Пілотнні учасники </a:t>
          </a:r>
          <a:r>
            <a:rPr lang="uk-UA" sz="1600" b="1" dirty="0" err="1"/>
            <a:t>проєкту</a:t>
          </a:r>
          <a:r>
            <a:rPr lang="uk-UA" sz="1600" b="1" dirty="0"/>
            <a:t> «Ментальна варта» за підтримки КМДА</a:t>
          </a:r>
        </a:p>
        <a:p>
          <a:endParaRPr lang="uk-UA" sz="1600" b="1" dirty="0"/>
        </a:p>
      </dgm:t>
    </dgm:pt>
    <dgm:pt modelId="{D45A2EDC-037B-4EC2-84BE-9C1EA280FE00}" type="parTrans" cxnId="{7EE80289-2A7E-489F-A7BD-E719F46D6591}">
      <dgm:prSet/>
      <dgm:spPr/>
      <dgm:t>
        <a:bodyPr/>
        <a:lstStyle/>
        <a:p>
          <a:endParaRPr lang="uk-UA"/>
        </a:p>
      </dgm:t>
    </dgm:pt>
    <dgm:pt modelId="{E933124C-32E5-4918-8D15-03A8CCEDD192}" type="sibTrans" cxnId="{7EE80289-2A7E-489F-A7BD-E719F46D6591}">
      <dgm:prSet/>
      <dgm:spPr/>
      <dgm:t>
        <a:bodyPr/>
        <a:lstStyle/>
        <a:p>
          <a:endParaRPr lang="uk-UA"/>
        </a:p>
      </dgm:t>
    </dgm:pt>
    <dgm:pt modelId="{C333100F-AE6A-4E61-BF10-ADDD65A1D912}" type="pres">
      <dgm:prSet presAssocID="{99310E01-76AB-4DB6-981A-01CCEA9F6441}" presName="theList" presStyleCnt="0">
        <dgm:presLayoutVars>
          <dgm:dir/>
          <dgm:animLvl val="lvl"/>
          <dgm:resizeHandles val="exact"/>
        </dgm:presLayoutVars>
      </dgm:prSet>
      <dgm:spPr/>
    </dgm:pt>
    <dgm:pt modelId="{FDC9161C-4883-4F5B-94A3-6D22A0C918F5}" type="pres">
      <dgm:prSet presAssocID="{D075027A-AC28-4BA0-A06F-90682CDD344B}" presName="compNode" presStyleCnt="0"/>
      <dgm:spPr/>
    </dgm:pt>
    <dgm:pt modelId="{A1DB4AED-2815-4AF3-8957-6BC30B4EC4A5}" type="pres">
      <dgm:prSet presAssocID="{D075027A-AC28-4BA0-A06F-90682CDD344B}" presName="aNode" presStyleLbl="bgShp" presStyleIdx="0" presStyleCnt="3" custLinFactNeighborX="1607" custLinFactNeighborY="524"/>
      <dgm:spPr/>
    </dgm:pt>
    <dgm:pt modelId="{BD9C02FE-5651-4400-B63E-9E1D4BE9896F}" type="pres">
      <dgm:prSet presAssocID="{D075027A-AC28-4BA0-A06F-90682CDD344B}" presName="textNode" presStyleLbl="bgShp" presStyleIdx="0" presStyleCnt="3"/>
      <dgm:spPr/>
    </dgm:pt>
    <dgm:pt modelId="{A705E050-EEA4-4501-A5FC-E7BF1EA40121}" type="pres">
      <dgm:prSet presAssocID="{D075027A-AC28-4BA0-A06F-90682CDD344B}" presName="compChildNode" presStyleCnt="0"/>
      <dgm:spPr/>
    </dgm:pt>
    <dgm:pt modelId="{E0450140-4812-4FBD-870A-AE27234CB18B}" type="pres">
      <dgm:prSet presAssocID="{D075027A-AC28-4BA0-A06F-90682CDD344B}" presName="theInnerList" presStyleCnt="0"/>
      <dgm:spPr/>
    </dgm:pt>
    <dgm:pt modelId="{ABF9362B-9439-47F2-B3FC-D5F7F9B24964}" type="pres">
      <dgm:prSet presAssocID="{69F3D2D0-D86B-4B61-843D-3E2DF961F559}" presName="childNode" presStyleLbl="node1" presStyleIdx="0" presStyleCnt="2" custScaleX="119366" custScaleY="110685">
        <dgm:presLayoutVars>
          <dgm:bulletEnabled val="1"/>
        </dgm:presLayoutVars>
      </dgm:prSet>
      <dgm:spPr/>
    </dgm:pt>
    <dgm:pt modelId="{210FD759-6978-46A3-8952-57F473F1EF25}" type="pres">
      <dgm:prSet presAssocID="{D075027A-AC28-4BA0-A06F-90682CDD344B}" presName="aSpace" presStyleCnt="0"/>
      <dgm:spPr/>
    </dgm:pt>
    <dgm:pt modelId="{178F1C2D-D562-4E68-8A6A-5584D8F013BB}" type="pres">
      <dgm:prSet presAssocID="{31516C74-0FC4-44A3-BEC4-DF687B6F02D7}" presName="compNode" presStyleCnt="0"/>
      <dgm:spPr/>
    </dgm:pt>
    <dgm:pt modelId="{B96724C9-82E3-4C8A-91B2-0F5B6267A542}" type="pres">
      <dgm:prSet presAssocID="{31516C74-0FC4-44A3-BEC4-DF687B6F02D7}" presName="aNode" presStyleLbl="bgShp" presStyleIdx="1" presStyleCnt="3"/>
      <dgm:spPr/>
    </dgm:pt>
    <dgm:pt modelId="{4738F7C6-60E8-4F22-BDF6-5B5EDE880C02}" type="pres">
      <dgm:prSet presAssocID="{31516C74-0FC4-44A3-BEC4-DF687B6F02D7}" presName="textNode" presStyleLbl="bgShp" presStyleIdx="1" presStyleCnt="3"/>
      <dgm:spPr/>
    </dgm:pt>
    <dgm:pt modelId="{2F21355A-0B93-4240-B9FD-4655F58585DD}" type="pres">
      <dgm:prSet presAssocID="{31516C74-0FC4-44A3-BEC4-DF687B6F02D7}" presName="compChildNode" presStyleCnt="0"/>
      <dgm:spPr/>
    </dgm:pt>
    <dgm:pt modelId="{DAAB9596-F789-458C-BF61-9D35E68A34B8}" type="pres">
      <dgm:prSet presAssocID="{31516C74-0FC4-44A3-BEC4-DF687B6F02D7}" presName="theInnerList" presStyleCnt="0"/>
      <dgm:spPr/>
    </dgm:pt>
    <dgm:pt modelId="{8BB85F37-4209-43A7-B31C-DC39F469BCD0}" type="pres">
      <dgm:prSet presAssocID="{14848276-3C3D-417A-931E-1ACE402653E2}" presName="childNode" presStyleLbl="node1" presStyleIdx="1" presStyleCnt="2" custScaleX="114805">
        <dgm:presLayoutVars>
          <dgm:bulletEnabled val="1"/>
        </dgm:presLayoutVars>
      </dgm:prSet>
      <dgm:spPr/>
    </dgm:pt>
    <dgm:pt modelId="{F3C4A02D-9AB5-44B8-B847-B66A87A03C94}" type="pres">
      <dgm:prSet presAssocID="{31516C74-0FC4-44A3-BEC4-DF687B6F02D7}" presName="aSpace" presStyleCnt="0"/>
      <dgm:spPr/>
    </dgm:pt>
    <dgm:pt modelId="{90F8687B-BE55-4924-B7BC-E19F15D34516}" type="pres">
      <dgm:prSet presAssocID="{A40CA79C-4E0A-4859-AAFD-D85149AD4AD0}" presName="compNode" presStyleCnt="0"/>
      <dgm:spPr/>
    </dgm:pt>
    <dgm:pt modelId="{4A6A98E6-F323-40D3-82C2-B5381ABD816C}" type="pres">
      <dgm:prSet presAssocID="{A40CA79C-4E0A-4859-AAFD-D85149AD4AD0}" presName="aNode" presStyleLbl="bgShp" presStyleIdx="2" presStyleCnt="3"/>
      <dgm:spPr/>
    </dgm:pt>
    <dgm:pt modelId="{5B9713B1-4D4E-4D31-93E4-A900590AA0FF}" type="pres">
      <dgm:prSet presAssocID="{A40CA79C-4E0A-4859-AAFD-D85149AD4AD0}" presName="textNode" presStyleLbl="bgShp" presStyleIdx="2" presStyleCnt="3"/>
      <dgm:spPr/>
    </dgm:pt>
    <dgm:pt modelId="{690D6660-038D-4983-8275-1EFE51D0CB30}" type="pres">
      <dgm:prSet presAssocID="{A40CA79C-4E0A-4859-AAFD-D85149AD4AD0}" presName="compChildNode" presStyleCnt="0"/>
      <dgm:spPr/>
    </dgm:pt>
    <dgm:pt modelId="{B6A4EEBB-E994-44BF-9319-556CE32365B7}" type="pres">
      <dgm:prSet presAssocID="{A40CA79C-4E0A-4859-AAFD-D85149AD4AD0}" presName="theInnerList" presStyleCnt="0"/>
      <dgm:spPr/>
    </dgm:pt>
  </dgm:ptLst>
  <dgm:cxnLst>
    <dgm:cxn modelId="{E2868626-2B70-480F-8E63-970FA2B8AA36}" srcId="{99310E01-76AB-4DB6-981A-01CCEA9F6441}" destId="{D075027A-AC28-4BA0-A06F-90682CDD344B}" srcOrd="0" destOrd="0" parTransId="{EEFBC151-6E4D-46F1-B314-2ED492A85C77}" sibTransId="{06C290B6-CAE1-46B1-8925-FF2C3D3E4C2D}"/>
    <dgm:cxn modelId="{CD24E22D-52C0-41A9-881E-0654D31398AB}" type="presOf" srcId="{A40CA79C-4E0A-4859-AAFD-D85149AD4AD0}" destId="{5B9713B1-4D4E-4D31-93E4-A900590AA0FF}" srcOrd="1" destOrd="0" presId="urn:microsoft.com/office/officeart/2005/8/layout/lProcess2"/>
    <dgm:cxn modelId="{58429937-0C72-40E6-858D-56458FFE0ABE}" srcId="{31516C74-0FC4-44A3-BEC4-DF687B6F02D7}" destId="{14848276-3C3D-417A-931E-1ACE402653E2}" srcOrd="0" destOrd="0" parTransId="{333F4845-F3CD-4B72-BA49-C7B197E48CF3}" sibTransId="{6A9DB1A1-D9F9-4569-9AD3-875195AE4D6B}"/>
    <dgm:cxn modelId="{4758DC5B-2D67-47B3-8166-BF5D881A19F6}" type="presOf" srcId="{A40CA79C-4E0A-4859-AAFD-D85149AD4AD0}" destId="{4A6A98E6-F323-40D3-82C2-B5381ABD816C}" srcOrd="0" destOrd="0" presId="urn:microsoft.com/office/officeart/2005/8/layout/lProcess2"/>
    <dgm:cxn modelId="{F6F33061-2493-4497-8AE8-77F9AD4461E2}" type="presOf" srcId="{99310E01-76AB-4DB6-981A-01CCEA9F6441}" destId="{C333100F-AE6A-4E61-BF10-ADDD65A1D912}" srcOrd="0" destOrd="0" presId="urn:microsoft.com/office/officeart/2005/8/layout/lProcess2"/>
    <dgm:cxn modelId="{7CC2656A-C36B-4E47-B26C-B2F446D98615}" srcId="{D075027A-AC28-4BA0-A06F-90682CDD344B}" destId="{69F3D2D0-D86B-4B61-843D-3E2DF961F559}" srcOrd="0" destOrd="0" parTransId="{55E6D08B-8A04-4D70-9732-13AD0170B4FA}" sibTransId="{3A5EC138-CCE1-487B-ABFC-83916DFE8511}"/>
    <dgm:cxn modelId="{9FE5456D-1BBD-450B-A6C5-BF3531DFCF15}" type="presOf" srcId="{31516C74-0FC4-44A3-BEC4-DF687B6F02D7}" destId="{B96724C9-82E3-4C8A-91B2-0F5B6267A542}" srcOrd="0" destOrd="0" presId="urn:microsoft.com/office/officeart/2005/8/layout/lProcess2"/>
    <dgm:cxn modelId="{39127C55-52DC-420A-9F93-F77B12F4E2E1}" srcId="{99310E01-76AB-4DB6-981A-01CCEA9F6441}" destId="{31516C74-0FC4-44A3-BEC4-DF687B6F02D7}" srcOrd="1" destOrd="0" parTransId="{457C1499-EB26-4B95-97D5-394559E8ED93}" sibTransId="{BE0B9002-3D60-4791-AC59-436BDD75F81E}"/>
    <dgm:cxn modelId="{7F498778-437F-447F-935A-825F9CB97BAE}" type="presOf" srcId="{D075027A-AC28-4BA0-A06F-90682CDD344B}" destId="{BD9C02FE-5651-4400-B63E-9E1D4BE9896F}" srcOrd="1" destOrd="0" presId="urn:microsoft.com/office/officeart/2005/8/layout/lProcess2"/>
    <dgm:cxn modelId="{7EE80289-2A7E-489F-A7BD-E719F46D6591}" srcId="{99310E01-76AB-4DB6-981A-01CCEA9F6441}" destId="{A40CA79C-4E0A-4859-AAFD-D85149AD4AD0}" srcOrd="2" destOrd="0" parTransId="{D45A2EDC-037B-4EC2-84BE-9C1EA280FE00}" sibTransId="{E933124C-32E5-4918-8D15-03A8CCEDD192}"/>
    <dgm:cxn modelId="{ADAB9C9F-D061-46FA-B86F-03DC5F78648A}" type="presOf" srcId="{31516C74-0FC4-44A3-BEC4-DF687B6F02D7}" destId="{4738F7C6-60E8-4F22-BDF6-5B5EDE880C02}" srcOrd="1" destOrd="0" presId="urn:microsoft.com/office/officeart/2005/8/layout/lProcess2"/>
    <dgm:cxn modelId="{47F125A2-B106-48C3-9838-4A86D071C622}" type="presOf" srcId="{D075027A-AC28-4BA0-A06F-90682CDD344B}" destId="{A1DB4AED-2815-4AF3-8957-6BC30B4EC4A5}" srcOrd="0" destOrd="0" presId="urn:microsoft.com/office/officeart/2005/8/layout/lProcess2"/>
    <dgm:cxn modelId="{39E027BB-F8DE-4009-81C5-B96AB52E3FE1}" type="presOf" srcId="{69F3D2D0-D86B-4B61-843D-3E2DF961F559}" destId="{ABF9362B-9439-47F2-B3FC-D5F7F9B24964}" srcOrd="0" destOrd="0" presId="urn:microsoft.com/office/officeart/2005/8/layout/lProcess2"/>
    <dgm:cxn modelId="{BDAC58F1-F982-4F45-8A4D-11D3112DCCCA}" type="presOf" srcId="{14848276-3C3D-417A-931E-1ACE402653E2}" destId="{8BB85F37-4209-43A7-B31C-DC39F469BCD0}" srcOrd="0" destOrd="0" presId="urn:microsoft.com/office/officeart/2005/8/layout/lProcess2"/>
    <dgm:cxn modelId="{7BC83C93-1877-4F49-8EF1-95AF7D9E7A95}" type="presParOf" srcId="{C333100F-AE6A-4E61-BF10-ADDD65A1D912}" destId="{FDC9161C-4883-4F5B-94A3-6D22A0C918F5}" srcOrd="0" destOrd="0" presId="urn:microsoft.com/office/officeart/2005/8/layout/lProcess2"/>
    <dgm:cxn modelId="{286DC10C-F7E6-46B2-BAC4-D110EE8111EA}" type="presParOf" srcId="{FDC9161C-4883-4F5B-94A3-6D22A0C918F5}" destId="{A1DB4AED-2815-4AF3-8957-6BC30B4EC4A5}" srcOrd="0" destOrd="0" presId="urn:microsoft.com/office/officeart/2005/8/layout/lProcess2"/>
    <dgm:cxn modelId="{4EA73F11-D5CA-40A1-AD5E-1CEEDB7F0F1F}" type="presParOf" srcId="{FDC9161C-4883-4F5B-94A3-6D22A0C918F5}" destId="{BD9C02FE-5651-4400-B63E-9E1D4BE9896F}" srcOrd="1" destOrd="0" presId="urn:microsoft.com/office/officeart/2005/8/layout/lProcess2"/>
    <dgm:cxn modelId="{0C015DB8-ECA3-43FA-B919-49C09282C6F5}" type="presParOf" srcId="{FDC9161C-4883-4F5B-94A3-6D22A0C918F5}" destId="{A705E050-EEA4-4501-A5FC-E7BF1EA40121}" srcOrd="2" destOrd="0" presId="urn:microsoft.com/office/officeart/2005/8/layout/lProcess2"/>
    <dgm:cxn modelId="{C2C16283-8D9E-4A15-BA37-314126BDD8B3}" type="presParOf" srcId="{A705E050-EEA4-4501-A5FC-E7BF1EA40121}" destId="{E0450140-4812-4FBD-870A-AE27234CB18B}" srcOrd="0" destOrd="0" presId="urn:microsoft.com/office/officeart/2005/8/layout/lProcess2"/>
    <dgm:cxn modelId="{CB2A34E7-C20B-4C3E-BAE0-64CF35CC0ADF}" type="presParOf" srcId="{E0450140-4812-4FBD-870A-AE27234CB18B}" destId="{ABF9362B-9439-47F2-B3FC-D5F7F9B24964}" srcOrd="0" destOrd="0" presId="urn:microsoft.com/office/officeart/2005/8/layout/lProcess2"/>
    <dgm:cxn modelId="{3F500276-2D9D-4459-AB18-347024505193}" type="presParOf" srcId="{C333100F-AE6A-4E61-BF10-ADDD65A1D912}" destId="{210FD759-6978-46A3-8952-57F473F1EF25}" srcOrd="1" destOrd="0" presId="urn:microsoft.com/office/officeart/2005/8/layout/lProcess2"/>
    <dgm:cxn modelId="{6F90D86C-A6BB-4943-BE2E-0B3B4950D799}" type="presParOf" srcId="{C333100F-AE6A-4E61-BF10-ADDD65A1D912}" destId="{178F1C2D-D562-4E68-8A6A-5584D8F013BB}" srcOrd="2" destOrd="0" presId="urn:microsoft.com/office/officeart/2005/8/layout/lProcess2"/>
    <dgm:cxn modelId="{52F85BE0-AFDE-4005-A1B8-B4C0DE33FA73}" type="presParOf" srcId="{178F1C2D-D562-4E68-8A6A-5584D8F013BB}" destId="{B96724C9-82E3-4C8A-91B2-0F5B6267A542}" srcOrd="0" destOrd="0" presId="urn:microsoft.com/office/officeart/2005/8/layout/lProcess2"/>
    <dgm:cxn modelId="{EDB444B2-4328-4042-8EE2-A87D43BD7BFF}" type="presParOf" srcId="{178F1C2D-D562-4E68-8A6A-5584D8F013BB}" destId="{4738F7C6-60E8-4F22-BDF6-5B5EDE880C02}" srcOrd="1" destOrd="0" presId="urn:microsoft.com/office/officeart/2005/8/layout/lProcess2"/>
    <dgm:cxn modelId="{A670AE47-65E8-4116-AA9D-8B62760CFA5C}" type="presParOf" srcId="{178F1C2D-D562-4E68-8A6A-5584D8F013BB}" destId="{2F21355A-0B93-4240-B9FD-4655F58585DD}" srcOrd="2" destOrd="0" presId="urn:microsoft.com/office/officeart/2005/8/layout/lProcess2"/>
    <dgm:cxn modelId="{4F5274FE-A4B4-44D6-85BC-1DDDB3E76B56}" type="presParOf" srcId="{2F21355A-0B93-4240-B9FD-4655F58585DD}" destId="{DAAB9596-F789-458C-BF61-9D35E68A34B8}" srcOrd="0" destOrd="0" presId="urn:microsoft.com/office/officeart/2005/8/layout/lProcess2"/>
    <dgm:cxn modelId="{B9A685FF-BAF8-4F4A-969F-A5301CC84702}" type="presParOf" srcId="{DAAB9596-F789-458C-BF61-9D35E68A34B8}" destId="{8BB85F37-4209-43A7-B31C-DC39F469BCD0}" srcOrd="0" destOrd="0" presId="urn:microsoft.com/office/officeart/2005/8/layout/lProcess2"/>
    <dgm:cxn modelId="{8B21424D-6C37-477A-A65F-2DEEE52453FF}" type="presParOf" srcId="{C333100F-AE6A-4E61-BF10-ADDD65A1D912}" destId="{F3C4A02D-9AB5-44B8-B847-B66A87A03C94}" srcOrd="3" destOrd="0" presId="urn:microsoft.com/office/officeart/2005/8/layout/lProcess2"/>
    <dgm:cxn modelId="{505BDEBF-C3D1-4AD4-9A01-BBDA6DE3515A}" type="presParOf" srcId="{C333100F-AE6A-4E61-BF10-ADDD65A1D912}" destId="{90F8687B-BE55-4924-B7BC-E19F15D34516}" srcOrd="4" destOrd="0" presId="urn:microsoft.com/office/officeart/2005/8/layout/lProcess2"/>
    <dgm:cxn modelId="{45A710E4-B7A1-4DE4-B6BA-72C76D0F112B}" type="presParOf" srcId="{90F8687B-BE55-4924-B7BC-E19F15D34516}" destId="{4A6A98E6-F323-40D3-82C2-B5381ABD816C}" srcOrd="0" destOrd="0" presId="urn:microsoft.com/office/officeart/2005/8/layout/lProcess2"/>
    <dgm:cxn modelId="{4D0FB4AB-851C-4B5D-A8D8-10F6A5D89A31}" type="presParOf" srcId="{90F8687B-BE55-4924-B7BC-E19F15D34516}" destId="{5B9713B1-4D4E-4D31-93E4-A900590AA0FF}" srcOrd="1" destOrd="0" presId="urn:microsoft.com/office/officeart/2005/8/layout/lProcess2"/>
    <dgm:cxn modelId="{5E667664-6D59-4212-ADC2-E93AA4FBC78E}" type="presParOf" srcId="{90F8687B-BE55-4924-B7BC-E19F15D34516}" destId="{690D6660-038D-4983-8275-1EFE51D0CB30}" srcOrd="2" destOrd="0" presId="urn:microsoft.com/office/officeart/2005/8/layout/lProcess2"/>
    <dgm:cxn modelId="{3A7430B9-F98B-4DB5-8DDF-9FDF8809E410}" type="presParOf" srcId="{690D6660-038D-4983-8275-1EFE51D0CB30}" destId="{B6A4EEBB-E994-44BF-9319-556CE32365B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67A2441-2D09-4642-8068-CD6A2A6DD45C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1385E0C-0308-4258-AE5E-C4DE04BC1523}">
      <dgm:prSet phldrT="[Текст]" custT="1"/>
      <dgm:spPr/>
      <dgm:t>
        <a:bodyPr/>
        <a:lstStyle/>
        <a:p>
          <a:r>
            <a:rPr lang="uk-UA" sz="1400" dirty="0"/>
            <a:t>Якість та безпека (стандарт НАССР)</a:t>
          </a:r>
        </a:p>
      </dgm:t>
    </dgm:pt>
    <dgm:pt modelId="{53BBE3C8-44D2-4838-8310-9F4EFEC2F0D5}" type="parTrans" cxnId="{7AB27B27-D8F1-4B95-A939-CB28951525F3}">
      <dgm:prSet/>
      <dgm:spPr/>
      <dgm:t>
        <a:bodyPr/>
        <a:lstStyle/>
        <a:p>
          <a:endParaRPr lang="uk-UA"/>
        </a:p>
      </dgm:t>
    </dgm:pt>
    <dgm:pt modelId="{18317140-6387-4AF6-9CFC-EB8F194DF286}" type="sibTrans" cxnId="{7AB27B27-D8F1-4B95-A939-CB28951525F3}">
      <dgm:prSet/>
      <dgm:spPr/>
      <dgm:t>
        <a:bodyPr/>
        <a:lstStyle/>
        <a:p>
          <a:endParaRPr lang="uk-UA"/>
        </a:p>
      </dgm:t>
    </dgm:pt>
    <dgm:pt modelId="{9C46502A-DE7F-4E90-B7AB-E7D8801DB34D}">
      <dgm:prSet phldrT="[Текст]" custT="1"/>
      <dgm:spPr/>
      <dgm:t>
        <a:bodyPr/>
        <a:lstStyle/>
        <a:p>
          <a:r>
            <a:rPr lang="uk-UA" sz="1400" dirty="0"/>
            <a:t>Програма «Абетка здорового харчування»</a:t>
          </a:r>
        </a:p>
      </dgm:t>
    </dgm:pt>
    <dgm:pt modelId="{DDD73907-4996-4290-AF03-B50894DBB44C}" type="parTrans" cxnId="{06F8AD26-D2C5-4FDF-8E4D-6B4D73B14E99}">
      <dgm:prSet/>
      <dgm:spPr/>
      <dgm:t>
        <a:bodyPr/>
        <a:lstStyle/>
        <a:p>
          <a:endParaRPr lang="uk-UA"/>
        </a:p>
      </dgm:t>
    </dgm:pt>
    <dgm:pt modelId="{AB33AED5-BC8B-4C0A-A232-DE6468B2A3E4}" type="sibTrans" cxnId="{06F8AD26-D2C5-4FDF-8E4D-6B4D73B14E99}">
      <dgm:prSet/>
      <dgm:spPr/>
      <dgm:t>
        <a:bodyPr/>
        <a:lstStyle/>
        <a:p>
          <a:endParaRPr lang="uk-UA"/>
        </a:p>
      </dgm:t>
    </dgm:pt>
    <dgm:pt modelId="{A8F2DD56-C3D8-49D4-B9CF-1299ABC66EEF}">
      <dgm:prSet phldrT="[Текст]" custT="1"/>
      <dgm:spPr/>
      <dgm:t>
        <a:bodyPr/>
        <a:lstStyle/>
        <a:p>
          <a:r>
            <a:rPr lang="uk-UA" sz="1400" dirty="0" err="1"/>
            <a:t>Мульти</a:t>
          </a:r>
          <a:r>
            <a:rPr lang="uk-UA" sz="1400" dirty="0"/>
            <a:t>-профільне меню</a:t>
          </a:r>
        </a:p>
      </dgm:t>
    </dgm:pt>
    <dgm:pt modelId="{F4A50E0D-47B8-4F90-9FEA-FEB73E7240E9}" type="parTrans" cxnId="{9E217ACF-FD42-4BA5-B66D-529453B6B758}">
      <dgm:prSet/>
      <dgm:spPr/>
      <dgm:t>
        <a:bodyPr/>
        <a:lstStyle/>
        <a:p>
          <a:endParaRPr lang="uk-UA"/>
        </a:p>
      </dgm:t>
    </dgm:pt>
    <dgm:pt modelId="{DA22DB31-727E-45EE-965F-8CCD58CFA3E9}" type="sibTrans" cxnId="{9E217ACF-FD42-4BA5-B66D-529453B6B758}">
      <dgm:prSet/>
      <dgm:spPr/>
      <dgm:t>
        <a:bodyPr/>
        <a:lstStyle/>
        <a:p>
          <a:endParaRPr lang="uk-UA"/>
        </a:p>
      </dgm:t>
    </dgm:pt>
    <dgm:pt modelId="{D66261BD-EFF2-44D4-BE1E-6898F5708071}">
      <dgm:prSet phldrT="[Текст]" custT="1"/>
      <dgm:spPr/>
      <dgm:t>
        <a:bodyPr/>
        <a:lstStyle/>
        <a:p>
          <a:r>
            <a:rPr lang="uk-UA" sz="1400" dirty="0"/>
            <a:t>Буфетна продукція</a:t>
          </a:r>
        </a:p>
      </dgm:t>
    </dgm:pt>
    <dgm:pt modelId="{9EDD37F1-04BA-4692-BAC0-4B2FB8F88106}" type="parTrans" cxnId="{79521894-CF00-48C2-873D-9C0A255AAAA9}">
      <dgm:prSet/>
      <dgm:spPr/>
      <dgm:t>
        <a:bodyPr/>
        <a:lstStyle/>
        <a:p>
          <a:endParaRPr lang="uk-UA"/>
        </a:p>
      </dgm:t>
    </dgm:pt>
    <dgm:pt modelId="{EBAADC4D-CB85-4820-8615-5772D3071B00}" type="sibTrans" cxnId="{79521894-CF00-48C2-873D-9C0A255AAAA9}">
      <dgm:prSet/>
      <dgm:spPr/>
      <dgm:t>
        <a:bodyPr/>
        <a:lstStyle/>
        <a:p>
          <a:endParaRPr lang="uk-UA"/>
        </a:p>
      </dgm:t>
    </dgm:pt>
    <dgm:pt modelId="{464D56F8-8486-4C06-9E35-AD9D32284395}" type="pres">
      <dgm:prSet presAssocID="{367A2441-2D09-4642-8068-CD6A2A6DD45C}" presName="Name0" presStyleCnt="0">
        <dgm:presLayoutVars>
          <dgm:dir/>
          <dgm:resizeHandles val="exact"/>
        </dgm:presLayoutVars>
      </dgm:prSet>
      <dgm:spPr/>
    </dgm:pt>
    <dgm:pt modelId="{59DE6344-8F05-4295-BB67-1C5B482152AC}" type="pres">
      <dgm:prSet presAssocID="{11385E0C-0308-4258-AE5E-C4DE04BC1523}" presName="compNode" presStyleCnt="0"/>
      <dgm:spPr/>
    </dgm:pt>
    <dgm:pt modelId="{7196B71C-B5BB-4631-AFB2-B86BC206A04B}" type="pres">
      <dgm:prSet presAssocID="{11385E0C-0308-4258-AE5E-C4DE04BC1523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1CAB1778-F4E7-4B69-878D-7E6F7832AAF9}" type="pres">
      <dgm:prSet presAssocID="{11385E0C-0308-4258-AE5E-C4DE04BC1523}" presName="textRect" presStyleLbl="revTx" presStyleIdx="0" presStyleCnt="4">
        <dgm:presLayoutVars>
          <dgm:bulletEnabled val="1"/>
        </dgm:presLayoutVars>
      </dgm:prSet>
      <dgm:spPr/>
    </dgm:pt>
    <dgm:pt modelId="{D6E02712-84F5-4577-98B5-78CE224F24DA}" type="pres">
      <dgm:prSet presAssocID="{18317140-6387-4AF6-9CFC-EB8F194DF286}" presName="sibTrans" presStyleLbl="sibTrans2D1" presStyleIdx="0" presStyleCnt="0"/>
      <dgm:spPr/>
    </dgm:pt>
    <dgm:pt modelId="{89C55BC6-EE76-4D64-91EA-494A835752F3}" type="pres">
      <dgm:prSet presAssocID="{9C46502A-DE7F-4E90-B7AB-E7D8801DB34D}" presName="compNode" presStyleCnt="0"/>
      <dgm:spPr/>
    </dgm:pt>
    <dgm:pt modelId="{4A89C072-62B7-4491-8B86-D19A8303DC52}" type="pres">
      <dgm:prSet presAssocID="{9C46502A-DE7F-4E90-B7AB-E7D8801DB34D}" presName="pictRect" presStyleLbl="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78125F1E-27E9-4B03-9D80-66F20B89B20F}" type="pres">
      <dgm:prSet presAssocID="{9C46502A-DE7F-4E90-B7AB-E7D8801DB34D}" presName="textRect" presStyleLbl="revTx" presStyleIdx="1" presStyleCnt="4">
        <dgm:presLayoutVars>
          <dgm:bulletEnabled val="1"/>
        </dgm:presLayoutVars>
      </dgm:prSet>
      <dgm:spPr/>
    </dgm:pt>
    <dgm:pt modelId="{C0634EE3-1C68-42A5-8277-3319D31A26A9}" type="pres">
      <dgm:prSet presAssocID="{AB33AED5-BC8B-4C0A-A232-DE6468B2A3E4}" presName="sibTrans" presStyleLbl="sibTrans2D1" presStyleIdx="0" presStyleCnt="0"/>
      <dgm:spPr/>
    </dgm:pt>
    <dgm:pt modelId="{B361DB83-44DE-4D24-81C0-40EF386E553B}" type="pres">
      <dgm:prSet presAssocID="{A8F2DD56-C3D8-49D4-B9CF-1299ABC66EEF}" presName="compNode" presStyleCnt="0"/>
      <dgm:spPr/>
    </dgm:pt>
    <dgm:pt modelId="{0FD8E09B-F7EA-4BFA-A4CA-85199736DA21}" type="pres">
      <dgm:prSet presAssocID="{A8F2DD56-C3D8-49D4-B9CF-1299ABC66EEF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1107257A-D7B3-44A0-AD43-2156FFAA74CA}" type="pres">
      <dgm:prSet presAssocID="{A8F2DD56-C3D8-49D4-B9CF-1299ABC66EEF}" presName="textRect" presStyleLbl="revTx" presStyleIdx="2" presStyleCnt="4">
        <dgm:presLayoutVars>
          <dgm:bulletEnabled val="1"/>
        </dgm:presLayoutVars>
      </dgm:prSet>
      <dgm:spPr/>
    </dgm:pt>
    <dgm:pt modelId="{C2C713FE-6AB0-4088-9F3F-8914673D59F9}" type="pres">
      <dgm:prSet presAssocID="{DA22DB31-727E-45EE-965F-8CCD58CFA3E9}" presName="sibTrans" presStyleLbl="sibTrans2D1" presStyleIdx="0" presStyleCnt="0"/>
      <dgm:spPr/>
    </dgm:pt>
    <dgm:pt modelId="{923EB872-2719-4DE2-8781-C4A861D1026E}" type="pres">
      <dgm:prSet presAssocID="{D66261BD-EFF2-44D4-BE1E-6898F5708071}" presName="compNode" presStyleCnt="0"/>
      <dgm:spPr/>
    </dgm:pt>
    <dgm:pt modelId="{C6430F31-ADC2-4E3A-973A-843E8AAAFEE1}" type="pres">
      <dgm:prSet presAssocID="{D66261BD-EFF2-44D4-BE1E-6898F5708071}" presName="pictRect" presStyleLbl="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51DE5FA0-9A27-45ED-A3A6-32CA4ED89C27}" type="pres">
      <dgm:prSet presAssocID="{D66261BD-EFF2-44D4-BE1E-6898F5708071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AE11FB1F-1433-4E5C-B7CA-3C39B456FCDC}" type="presOf" srcId="{367A2441-2D09-4642-8068-CD6A2A6DD45C}" destId="{464D56F8-8486-4C06-9E35-AD9D32284395}" srcOrd="0" destOrd="0" presId="urn:microsoft.com/office/officeart/2005/8/layout/pList1"/>
    <dgm:cxn modelId="{06F8AD26-D2C5-4FDF-8E4D-6B4D73B14E99}" srcId="{367A2441-2D09-4642-8068-CD6A2A6DD45C}" destId="{9C46502A-DE7F-4E90-B7AB-E7D8801DB34D}" srcOrd="1" destOrd="0" parTransId="{DDD73907-4996-4290-AF03-B50894DBB44C}" sibTransId="{AB33AED5-BC8B-4C0A-A232-DE6468B2A3E4}"/>
    <dgm:cxn modelId="{7AB27B27-D8F1-4B95-A939-CB28951525F3}" srcId="{367A2441-2D09-4642-8068-CD6A2A6DD45C}" destId="{11385E0C-0308-4258-AE5E-C4DE04BC1523}" srcOrd="0" destOrd="0" parTransId="{53BBE3C8-44D2-4838-8310-9F4EFEC2F0D5}" sibTransId="{18317140-6387-4AF6-9CFC-EB8F194DF286}"/>
    <dgm:cxn modelId="{58C3B84C-1FBF-4046-AB2E-58CFD5678E7D}" type="presOf" srcId="{D66261BD-EFF2-44D4-BE1E-6898F5708071}" destId="{51DE5FA0-9A27-45ED-A3A6-32CA4ED89C27}" srcOrd="0" destOrd="0" presId="urn:microsoft.com/office/officeart/2005/8/layout/pList1"/>
    <dgm:cxn modelId="{79521894-CF00-48C2-873D-9C0A255AAAA9}" srcId="{367A2441-2D09-4642-8068-CD6A2A6DD45C}" destId="{D66261BD-EFF2-44D4-BE1E-6898F5708071}" srcOrd="3" destOrd="0" parTransId="{9EDD37F1-04BA-4692-BAC0-4B2FB8F88106}" sibTransId="{EBAADC4D-CB85-4820-8615-5772D3071B00}"/>
    <dgm:cxn modelId="{656D339E-DD85-46BA-AFF2-BF65150D0ADA}" type="presOf" srcId="{A8F2DD56-C3D8-49D4-B9CF-1299ABC66EEF}" destId="{1107257A-D7B3-44A0-AD43-2156FFAA74CA}" srcOrd="0" destOrd="0" presId="urn:microsoft.com/office/officeart/2005/8/layout/pList1"/>
    <dgm:cxn modelId="{FF01DAC7-A389-487E-8328-A0E90113B921}" type="presOf" srcId="{18317140-6387-4AF6-9CFC-EB8F194DF286}" destId="{D6E02712-84F5-4577-98B5-78CE224F24DA}" srcOrd="0" destOrd="0" presId="urn:microsoft.com/office/officeart/2005/8/layout/pList1"/>
    <dgm:cxn modelId="{D97213C9-F8F6-435E-831C-D572043CEC6D}" type="presOf" srcId="{DA22DB31-727E-45EE-965F-8CCD58CFA3E9}" destId="{C2C713FE-6AB0-4088-9F3F-8914673D59F9}" srcOrd="0" destOrd="0" presId="urn:microsoft.com/office/officeart/2005/8/layout/pList1"/>
    <dgm:cxn modelId="{74337AC9-7F8A-4195-8D16-D1C6F5A5ECA2}" type="presOf" srcId="{AB33AED5-BC8B-4C0A-A232-DE6468B2A3E4}" destId="{C0634EE3-1C68-42A5-8277-3319D31A26A9}" srcOrd="0" destOrd="0" presId="urn:microsoft.com/office/officeart/2005/8/layout/pList1"/>
    <dgm:cxn modelId="{9E217ACF-FD42-4BA5-B66D-529453B6B758}" srcId="{367A2441-2D09-4642-8068-CD6A2A6DD45C}" destId="{A8F2DD56-C3D8-49D4-B9CF-1299ABC66EEF}" srcOrd="2" destOrd="0" parTransId="{F4A50E0D-47B8-4F90-9FEA-FEB73E7240E9}" sibTransId="{DA22DB31-727E-45EE-965F-8CCD58CFA3E9}"/>
    <dgm:cxn modelId="{422CE0D9-28E0-4E0B-829C-1331CD6D0B91}" type="presOf" srcId="{11385E0C-0308-4258-AE5E-C4DE04BC1523}" destId="{1CAB1778-F4E7-4B69-878D-7E6F7832AAF9}" srcOrd="0" destOrd="0" presId="urn:microsoft.com/office/officeart/2005/8/layout/pList1"/>
    <dgm:cxn modelId="{73B830E8-F9F6-4D48-8082-3A3DB6B2BC8E}" type="presOf" srcId="{9C46502A-DE7F-4E90-B7AB-E7D8801DB34D}" destId="{78125F1E-27E9-4B03-9D80-66F20B89B20F}" srcOrd="0" destOrd="0" presId="urn:microsoft.com/office/officeart/2005/8/layout/pList1"/>
    <dgm:cxn modelId="{B7B91652-5F11-4374-81D2-9F74B601AC72}" type="presParOf" srcId="{464D56F8-8486-4C06-9E35-AD9D32284395}" destId="{59DE6344-8F05-4295-BB67-1C5B482152AC}" srcOrd="0" destOrd="0" presId="urn:microsoft.com/office/officeart/2005/8/layout/pList1"/>
    <dgm:cxn modelId="{0C7754F1-27AC-4016-91A9-DB0F104DBA99}" type="presParOf" srcId="{59DE6344-8F05-4295-BB67-1C5B482152AC}" destId="{7196B71C-B5BB-4631-AFB2-B86BC206A04B}" srcOrd="0" destOrd="0" presId="urn:microsoft.com/office/officeart/2005/8/layout/pList1"/>
    <dgm:cxn modelId="{94B2D242-BCC2-43B7-BCEA-B4D34789B416}" type="presParOf" srcId="{59DE6344-8F05-4295-BB67-1C5B482152AC}" destId="{1CAB1778-F4E7-4B69-878D-7E6F7832AAF9}" srcOrd="1" destOrd="0" presId="urn:microsoft.com/office/officeart/2005/8/layout/pList1"/>
    <dgm:cxn modelId="{BD52BD91-A2F9-4C35-964C-3F8CBEF0CA38}" type="presParOf" srcId="{464D56F8-8486-4C06-9E35-AD9D32284395}" destId="{D6E02712-84F5-4577-98B5-78CE224F24DA}" srcOrd="1" destOrd="0" presId="urn:microsoft.com/office/officeart/2005/8/layout/pList1"/>
    <dgm:cxn modelId="{8B951823-2494-4C42-92EE-EE5DF99674B4}" type="presParOf" srcId="{464D56F8-8486-4C06-9E35-AD9D32284395}" destId="{89C55BC6-EE76-4D64-91EA-494A835752F3}" srcOrd="2" destOrd="0" presId="urn:microsoft.com/office/officeart/2005/8/layout/pList1"/>
    <dgm:cxn modelId="{A515888F-A8D4-4BC6-8D76-07C058AD5F3C}" type="presParOf" srcId="{89C55BC6-EE76-4D64-91EA-494A835752F3}" destId="{4A89C072-62B7-4491-8B86-D19A8303DC52}" srcOrd="0" destOrd="0" presId="urn:microsoft.com/office/officeart/2005/8/layout/pList1"/>
    <dgm:cxn modelId="{FA623C96-7DE8-4924-8C42-76CF4C66BE3C}" type="presParOf" srcId="{89C55BC6-EE76-4D64-91EA-494A835752F3}" destId="{78125F1E-27E9-4B03-9D80-66F20B89B20F}" srcOrd="1" destOrd="0" presId="urn:microsoft.com/office/officeart/2005/8/layout/pList1"/>
    <dgm:cxn modelId="{395E6800-3943-474A-9C6C-35A013DE5838}" type="presParOf" srcId="{464D56F8-8486-4C06-9E35-AD9D32284395}" destId="{C0634EE3-1C68-42A5-8277-3319D31A26A9}" srcOrd="3" destOrd="0" presId="urn:microsoft.com/office/officeart/2005/8/layout/pList1"/>
    <dgm:cxn modelId="{B1029116-67BF-431D-8676-DAAA02420795}" type="presParOf" srcId="{464D56F8-8486-4C06-9E35-AD9D32284395}" destId="{B361DB83-44DE-4D24-81C0-40EF386E553B}" srcOrd="4" destOrd="0" presId="urn:microsoft.com/office/officeart/2005/8/layout/pList1"/>
    <dgm:cxn modelId="{FDB0C975-A947-40A5-B3D9-6D58F8BF9906}" type="presParOf" srcId="{B361DB83-44DE-4D24-81C0-40EF386E553B}" destId="{0FD8E09B-F7EA-4BFA-A4CA-85199736DA21}" srcOrd="0" destOrd="0" presId="urn:microsoft.com/office/officeart/2005/8/layout/pList1"/>
    <dgm:cxn modelId="{DF94E632-FACE-4FD0-8AF2-29279DF7B88C}" type="presParOf" srcId="{B361DB83-44DE-4D24-81C0-40EF386E553B}" destId="{1107257A-D7B3-44A0-AD43-2156FFAA74CA}" srcOrd="1" destOrd="0" presId="urn:microsoft.com/office/officeart/2005/8/layout/pList1"/>
    <dgm:cxn modelId="{4609E37D-1A31-46C6-93CC-67755DEC227D}" type="presParOf" srcId="{464D56F8-8486-4C06-9E35-AD9D32284395}" destId="{C2C713FE-6AB0-4088-9F3F-8914673D59F9}" srcOrd="5" destOrd="0" presId="urn:microsoft.com/office/officeart/2005/8/layout/pList1"/>
    <dgm:cxn modelId="{898F22DB-6476-4234-AB8A-07E3B72497FC}" type="presParOf" srcId="{464D56F8-8486-4C06-9E35-AD9D32284395}" destId="{923EB872-2719-4DE2-8781-C4A861D1026E}" srcOrd="6" destOrd="0" presId="urn:microsoft.com/office/officeart/2005/8/layout/pList1"/>
    <dgm:cxn modelId="{F026E18A-54A0-4826-B662-BCB4BAB2799A}" type="presParOf" srcId="{923EB872-2719-4DE2-8781-C4A861D1026E}" destId="{C6430F31-ADC2-4E3A-973A-843E8AAAFEE1}" srcOrd="0" destOrd="0" presId="urn:microsoft.com/office/officeart/2005/8/layout/pList1"/>
    <dgm:cxn modelId="{702BBE15-576E-4D5E-A129-319963338EAB}" type="presParOf" srcId="{923EB872-2719-4DE2-8781-C4A861D1026E}" destId="{51DE5FA0-9A27-45ED-A3A6-32CA4ED89C2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9A5B57D-E997-4285-B0ED-7D0073ADD1C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01F12C0-F158-4C62-A0ED-3FAC3BDDF7C4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uk-UA" sz="1400" b="1" dirty="0">
              <a:solidFill>
                <a:schemeClr val="tx1"/>
              </a:solidFill>
            </a:rPr>
            <a:t>Нагрудний знак </a:t>
          </a:r>
        </a:p>
        <a:p>
          <a:r>
            <a:rPr lang="uk-UA" sz="1400" b="1" dirty="0">
              <a:solidFill>
                <a:schemeClr val="tx1"/>
              </a:solidFill>
            </a:rPr>
            <a:t>«Бадрі Лолашвілі» </a:t>
          </a:r>
        </a:p>
      </dgm:t>
    </dgm:pt>
    <dgm:pt modelId="{4742FABA-80BD-4724-A4EB-AFD3FE5974A3}" type="parTrans" cxnId="{6B1AAD46-6956-4E89-A693-DAB63FE5A390}">
      <dgm:prSet/>
      <dgm:spPr/>
      <dgm:t>
        <a:bodyPr/>
        <a:lstStyle/>
        <a:p>
          <a:endParaRPr lang="uk-UA"/>
        </a:p>
      </dgm:t>
    </dgm:pt>
    <dgm:pt modelId="{7BFB1667-0345-4817-967F-2742F987F1AD}" type="sibTrans" cxnId="{6B1AAD46-6956-4E89-A693-DAB63FE5A390}">
      <dgm:prSet/>
      <dgm:spPr/>
      <dgm:t>
        <a:bodyPr/>
        <a:lstStyle/>
        <a:p>
          <a:endParaRPr lang="uk-UA"/>
        </a:p>
      </dgm:t>
    </dgm:pt>
    <dgm:pt modelId="{2F1DABB1-C222-4CB0-A7E5-20730CFF75E7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uk-UA" sz="1400" b="1" dirty="0">
              <a:solidFill>
                <a:schemeClr val="tx1"/>
              </a:solidFill>
            </a:rPr>
            <a:t>Відмінник освіти</a:t>
          </a:r>
        </a:p>
      </dgm:t>
    </dgm:pt>
    <dgm:pt modelId="{9F9F6264-B19E-4EA9-AB60-C6D247070B11}" type="parTrans" cxnId="{5ED25DC3-AB3B-4791-81C0-C2C5229B1CA4}">
      <dgm:prSet/>
      <dgm:spPr/>
      <dgm:t>
        <a:bodyPr/>
        <a:lstStyle/>
        <a:p>
          <a:endParaRPr lang="uk-UA"/>
        </a:p>
      </dgm:t>
    </dgm:pt>
    <dgm:pt modelId="{E5D96083-38F2-4E83-865D-9F81A3BF5FF1}" type="sibTrans" cxnId="{5ED25DC3-AB3B-4791-81C0-C2C5229B1CA4}">
      <dgm:prSet/>
      <dgm:spPr/>
      <dgm:t>
        <a:bodyPr/>
        <a:lstStyle/>
        <a:p>
          <a:endParaRPr lang="uk-UA"/>
        </a:p>
      </dgm:t>
    </dgm:pt>
    <dgm:pt modelId="{6104B3A2-D231-4D64-81C2-B610085B4838}">
      <dgm:prSet custT="1"/>
      <dgm:spPr/>
      <dgm:t>
        <a:bodyPr/>
        <a:lstStyle/>
        <a:p>
          <a:r>
            <a:rPr lang="uk-UA" sz="2000" b="1" i="1" dirty="0">
              <a:solidFill>
                <a:schemeClr val="accent2">
                  <a:lumMod val="75000"/>
                </a:schemeClr>
              </a:solidFill>
            </a:rPr>
            <a:t>Літвінова Олена Олександрівна</a:t>
          </a:r>
        </a:p>
      </dgm:t>
    </dgm:pt>
    <dgm:pt modelId="{765F6AC3-6782-4480-BE14-AA7BD8CE0CF7}" type="parTrans" cxnId="{B1684B7C-A9AE-40AC-B5C8-CEB04B008488}">
      <dgm:prSet/>
      <dgm:spPr/>
      <dgm:t>
        <a:bodyPr/>
        <a:lstStyle/>
        <a:p>
          <a:endParaRPr lang="uk-UA"/>
        </a:p>
      </dgm:t>
    </dgm:pt>
    <dgm:pt modelId="{F9186083-015C-4C2A-A473-6703373B7568}" type="sibTrans" cxnId="{B1684B7C-A9AE-40AC-B5C8-CEB04B008488}">
      <dgm:prSet/>
      <dgm:spPr/>
      <dgm:t>
        <a:bodyPr/>
        <a:lstStyle/>
        <a:p>
          <a:endParaRPr lang="uk-UA"/>
        </a:p>
      </dgm:t>
    </dgm:pt>
    <dgm:pt modelId="{E6DF78BF-76B2-4F18-BF4C-FBCB740AA3D2}">
      <dgm:prSet custT="1"/>
      <dgm:spPr/>
      <dgm:t>
        <a:bodyPr/>
        <a:lstStyle/>
        <a:p>
          <a:r>
            <a:rPr lang="uk-UA" sz="2000" b="1" i="1" dirty="0">
              <a:solidFill>
                <a:schemeClr val="accent2">
                  <a:lumMod val="75000"/>
                </a:schemeClr>
              </a:solidFill>
            </a:rPr>
            <a:t>Підгора Марина Анатоліївна</a:t>
          </a:r>
        </a:p>
      </dgm:t>
    </dgm:pt>
    <dgm:pt modelId="{84E4D3DF-26DB-4D6F-8473-EE2A774E69E0}" type="parTrans" cxnId="{9DDEC3FF-F56A-46CE-85A5-C0804C0BADFC}">
      <dgm:prSet/>
      <dgm:spPr/>
      <dgm:t>
        <a:bodyPr/>
        <a:lstStyle/>
        <a:p>
          <a:endParaRPr lang="uk-UA"/>
        </a:p>
      </dgm:t>
    </dgm:pt>
    <dgm:pt modelId="{DAA73727-6462-4F3B-83AE-EA7E71993CD1}" type="sibTrans" cxnId="{9DDEC3FF-F56A-46CE-85A5-C0804C0BADFC}">
      <dgm:prSet/>
      <dgm:spPr/>
      <dgm:t>
        <a:bodyPr/>
        <a:lstStyle/>
        <a:p>
          <a:endParaRPr lang="uk-UA"/>
        </a:p>
      </dgm:t>
    </dgm:pt>
    <dgm:pt modelId="{3E8DD4BB-2186-4B29-841C-9AA70D49331B}" type="pres">
      <dgm:prSet presAssocID="{D9A5B57D-E997-4285-B0ED-7D0073ADD1C8}" presName="linear" presStyleCnt="0">
        <dgm:presLayoutVars>
          <dgm:dir/>
          <dgm:animLvl val="lvl"/>
          <dgm:resizeHandles val="exact"/>
        </dgm:presLayoutVars>
      </dgm:prSet>
      <dgm:spPr/>
    </dgm:pt>
    <dgm:pt modelId="{5AEC6CAF-7221-4262-B3E0-C771A6D04A68}" type="pres">
      <dgm:prSet presAssocID="{601F12C0-F158-4C62-A0ED-3FAC3BDDF7C4}" presName="parentLin" presStyleCnt="0"/>
      <dgm:spPr/>
    </dgm:pt>
    <dgm:pt modelId="{EB964E70-15AF-445B-8D9D-DFCA0566C22B}" type="pres">
      <dgm:prSet presAssocID="{601F12C0-F158-4C62-A0ED-3FAC3BDDF7C4}" presName="parentLeftMargin" presStyleLbl="node1" presStyleIdx="0" presStyleCnt="2"/>
      <dgm:spPr/>
    </dgm:pt>
    <dgm:pt modelId="{A55A69CC-DC31-46FA-8EC8-817822BE16E8}" type="pres">
      <dgm:prSet presAssocID="{601F12C0-F158-4C62-A0ED-3FAC3BDDF7C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0BAF0AD-0BAC-4314-A5CF-420F5C288147}" type="pres">
      <dgm:prSet presAssocID="{601F12C0-F158-4C62-A0ED-3FAC3BDDF7C4}" presName="negativeSpace" presStyleCnt="0"/>
      <dgm:spPr/>
    </dgm:pt>
    <dgm:pt modelId="{7C57B596-55E6-4499-91D6-FB2F628D9578}" type="pres">
      <dgm:prSet presAssocID="{601F12C0-F158-4C62-A0ED-3FAC3BDDF7C4}" presName="childText" presStyleLbl="conFgAcc1" presStyleIdx="0" presStyleCnt="2">
        <dgm:presLayoutVars>
          <dgm:bulletEnabled val="1"/>
        </dgm:presLayoutVars>
      </dgm:prSet>
      <dgm:spPr/>
    </dgm:pt>
    <dgm:pt modelId="{86FBE321-81B4-4DA6-933C-2F2374AD8A27}" type="pres">
      <dgm:prSet presAssocID="{7BFB1667-0345-4817-967F-2742F987F1AD}" presName="spaceBetweenRectangles" presStyleCnt="0"/>
      <dgm:spPr/>
    </dgm:pt>
    <dgm:pt modelId="{C7754E1F-9F36-4C3B-9338-392670D49C97}" type="pres">
      <dgm:prSet presAssocID="{2F1DABB1-C222-4CB0-A7E5-20730CFF75E7}" presName="parentLin" presStyleCnt="0"/>
      <dgm:spPr/>
    </dgm:pt>
    <dgm:pt modelId="{16F17930-592E-49A0-B0BB-62E12A4D5206}" type="pres">
      <dgm:prSet presAssocID="{2F1DABB1-C222-4CB0-A7E5-20730CFF75E7}" presName="parentLeftMargin" presStyleLbl="node1" presStyleIdx="0" presStyleCnt="2"/>
      <dgm:spPr/>
    </dgm:pt>
    <dgm:pt modelId="{CDA7B8EA-445E-486D-8F1C-ACA7DC15FF5A}" type="pres">
      <dgm:prSet presAssocID="{2F1DABB1-C222-4CB0-A7E5-20730CFF75E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B7D165E-A2A9-43CC-BC76-D2AA8DE347AB}" type="pres">
      <dgm:prSet presAssocID="{2F1DABB1-C222-4CB0-A7E5-20730CFF75E7}" presName="negativeSpace" presStyleCnt="0"/>
      <dgm:spPr/>
    </dgm:pt>
    <dgm:pt modelId="{29DC5B3D-DEBF-4057-96D5-42074596D2CC}" type="pres">
      <dgm:prSet presAssocID="{2F1DABB1-C222-4CB0-A7E5-20730CFF75E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846A115-7598-4608-96D7-C551B03240A1}" type="presOf" srcId="{D9A5B57D-E997-4285-B0ED-7D0073ADD1C8}" destId="{3E8DD4BB-2186-4B29-841C-9AA70D49331B}" srcOrd="0" destOrd="0" presId="urn:microsoft.com/office/officeart/2005/8/layout/list1"/>
    <dgm:cxn modelId="{F69B6225-CF05-430A-8A6E-26DFC6FEB8C0}" type="presOf" srcId="{601F12C0-F158-4C62-A0ED-3FAC3BDDF7C4}" destId="{EB964E70-15AF-445B-8D9D-DFCA0566C22B}" srcOrd="0" destOrd="0" presId="urn:microsoft.com/office/officeart/2005/8/layout/list1"/>
    <dgm:cxn modelId="{6B1AAD46-6956-4E89-A693-DAB63FE5A390}" srcId="{D9A5B57D-E997-4285-B0ED-7D0073ADD1C8}" destId="{601F12C0-F158-4C62-A0ED-3FAC3BDDF7C4}" srcOrd="0" destOrd="0" parTransId="{4742FABA-80BD-4724-A4EB-AFD3FE5974A3}" sibTransId="{7BFB1667-0345-4817-967F-2742F987F1AD}"/>
    <dgm:cxn modelId="{39DB2972-5BB9-45BE-BAE1-4FC2552DD3D8}" type="presOf" srcId="{601F12C0-F158-4C62-A0ED-3FAC3BDDF7C4}" destId="{A55A69CC-DC31-46FA-8EC8-817822BE16E8}" srcOrd="1" destOrd="0" presId="urn:microsoft.com/office/officeart/2005/8/layout/list1"/>
    <dgm:cxn modelId="{8127A279-1A78-490C-9955-BE88B309B0A0}" type="presOf" srcId="{E6DF78BF-76B2-4F18-BF4C-FBCB740AA3D2}" destId="{29DC5B3D-DEBF-4057-96D5-42074596D2CC}" srcOrd="0" destOrd="0" presId="urn:microsoft.com/office/officeart/2005/8/layout/list1"/>
    <dgm:cxn modelId="{B1684B7C-A9AE-40AC-B5C8-CEB04B008488}" srcId="{601F12C0-F158-4C62-A0ED-3FAC3BDDF7C4}" destId="{6104B3A2-D231-4D64-81C2-B610085B4838}" srcOrd="0" destOrd="0" parTransId="{765F6AC3-6782-4480-BE14-AA7BD8CE0CF7}" sibTransId="{F9186083-015C-4C2A-A473-6703373B7568}"/>
    <dgm:cxn modelId="{CC21CFBD-53B4-4443-BA21-0A00227EE259}" type="presOf" srcId="{6104B3A2-D231-4D64-81C2-B610085B4838}" destId="{7C57B596-55E6-4499-91D6-FB2F628D9578}" srcOrd="0" destOrd="0" presId="urn:microsoft.com/office/officeart/2005/8/layout/list1"/>
    <dgm:cxn modelId="{5ED25DC3-AB3B-4791-81C0-C2C5229B1CA4}" srcId="{D9A5B57D-E997-4285-B0ED-7D0073ADD1C8}" destId="{2F1DABB1-C222-4CB0-A7E5-20730CFF75E7}" srcOrd="1" destOrd="0" parTransId="{9F9F6264-B19E-4EA9-AB60-C6D247070B11}" sibTransId="{E5D96083-38F2-4E83-865D-9F81A3BF5FF1}"/>
    <dgm:cxn modelId="{FAFE30D0-90C6-4A64-B415-95BA9F96B13C}" type="presOf" srcId="{2F1DABB1-C222-4CB0-A7E5-20730CFF75E7}" destId="{16F17930-592E-49A0-B0BB-62E12A4D5206}" srcOrd="0" destOrd="0" presId="urn:microsoft.com/office/officeart/2005/8/layout/list1"/>
    <dgm:cxn modelId="{67FBA9D7-E563-40EC-B33E-7EDE11DE26B4}" type="presOf" srcId="{2F1DABB1-C222-4CB0-A7E5-20730CFF75E7}" destId="{CDA7B8EA-445E-486D-8F1C-ACA7DC15FF5A}" srcOrd="1" destOrd="0" presId="urn:microsoft.com/office/officeart/2005/8/layout/list1"/>
    <dgm:cxn modelId="{9DDEC3FF-F56A-46CE-85A5-C0804C0BADFC}" srcId="{2F1DABB1-C222-4CB0-A7E5-20730CFF75E7}" destId="{E6DF78BF-76B2-4F18-BF4C-FBCB740AA3D2}" srcOrd="0" destOrd="0" parTransId="{84E4D3DF-26DB-4D6F-8473-EE2A774E69E0}" sibTransId="{DAA73727-6462-4F3B-83AE-EA7E71993CD1}"/>
    <dgm:cxn modelId="{9D1CB715-9423-43FF-ADE0-8320B805E282}" type="presParOf" srcId="{3E8DD4BB-2186-4B29-841C-9AA70D49331B}" destId="{5AEC6CAF-7221-4262-B3E0-C771A6D04A68}" srcOrd="0" destOrd="0" presId="urn:microsoft.com/office/officeart/2005/8/layout/list1"/>
    <dgm:cxn modelId="{F2095C33-14E9-4909-BC57-373D142E0274}" type="presParOf" srcId="{5AEC6CAF-7221-4262-B3E0-C771A6D04A68}" destId="{EB964E70-15AF-445B-8D9D-DFCA0566C22B}" srcOrd="0" destOrd="0" presId="urn:microsoft.com/office/officeart/2005/8/layout/list1"/>
    <dgm:cxn modelId="{FA8DA13E-261A-46B2-B30C-D1366C305AE5}" type="presParOf" srcId="{5AEC6CAF-7221-4262-B3E0-C771A6D04A68}" destId="{A55A69CC-DC31-46FA-8EC8-817822BE16E8}" srcOrd="1" destOrd="0" presId="urn:microsoft.com/office/officeart/2005/8/layout/list1"/>
    <dgm:cxn modelId="{1074986B-0A20-4743-919C-6640D35593B7}" type="presParOf" srcId="{3E8DD4BB-2186-4B29-841C-9AA70D49331B}" destId="{C0BAF0AD-0BAC-4314-A5CF-420F5C288147}" srcOrd="1" destOrd="0" presId="urn:microsoft.com/office/officeart/2005/8/layout/list1"/>
    <dgm:cxn modelId="{7833985A-01EA-4A5D-8D2D-7CB0B9238985}" type="presParOf" srcId="{3E8DD4BB-2186-4B29-841C-9AA70D49331B}" destId="{7C57B596-55E6-4499-91D6-FB2F628D9578}" srcOrd="2" destOrd="0" presId="urn:microsoft.com/office/officeart/2005/8/layout/list1"/>
    <dgm:cxn modelId="{36A1CF11-9ED9-4E7C-948F-6636E1D11811}" type="presParOf" srcId="{3E8DD4BB-2186-4B29-841C-9AA70D49331B}" destId="{86FBE321-81B4-4DA6-933C-2F2374AD8A27}" srcOrd="3" destOrd="0" presId="urn:microsoft.com/office/officeart/2005/8/layout/list1"/>
    <dgm:cxn modelId="{EF0C0C4D-08C5-4E89-9DF9-7ED911F71E7E}" type="presParOf" srcId="{3E8DD4BB-2186-4B29-841C-9AA70D49331B}" destId="{C7754E1F-9F36-4C3B-9338-392670D49C97}" srcOrd="4" destOrd="0" presId="urn:microsoft.com/office/officeart/2005/8/layout/list1"/>
    <dgm:cxn modelId="{C2F8EB13-3AB4-43F6-A389-52FA66FEC095}" type="presParOf" srcId="{C7754E1F-9F36-4C3B-9338-392670D49C97}" destId="{16F17930-592E-49A0-B0BB-62E12A4D5206}" srcOrd="0" destOrd="0" presId="urn:microsoft.com/office/officeart/2005/8/layout/list1"/>
    <dgm:cxn modelId="{EBF89AC2-9CAC-4F91-9D76-CE2AE0418CA2}" type="presParOf" srcId="{C7754E1F-9F36-4C3B-9338-392670D49C97}" destId="{CDA7B8EA-445E-486D-8F1C-ACA7DC15FF5A}" srcOrd="1" destOrd="0" presId="urn:microsoft.com/office/officeart/2005/8/layout/list1"/>
    <dgm:cxn modelId="{886582EE-258C-41FA-B83B-D7D67E3D20D0}" type="presParOf" srcId="{3E8DD4BB-2186-4B29-841C-9AA70D49331B}" destId="{1B7D165E-A2A9-43CC-BC76-D2AA8DE347AB}" srcOrd="5" destOrd="0" presId="urn:microsoft.com/office/officeart/2005/8/layout/list1"/>
    <dgm:cxn modelId="{632CB2DE-D6A9-4100-A1D6-7DFE7F289FC9}" type="presParOf" srcId="{3E8DD4BB-2186-4B29-841C-9AA70D49331B}" destId="{29DC5B3D-DEBF-4057-96D5-42074596D2CC}" srcOrd="6" destOrd="0" presId="urn:microsoft.com/office/officeart/2005/8/layout/list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674A454-F1D7-4C98-AA5A-92DF9D715DED}" type="doc">
      <dgm:prSet loTypeId="urn:microsoft.com/office/officeart/2005/8/layout/cycle6" loCatId="cycle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3F7DA77C-75A1-471C-B0F0-19D253684006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tx1"/>
              </a:solidFill>
            </a:rPr>
            <a:t>Цифровізація</a:t>
          </a:r>
        </a:p>
      </dgm:t>
    </dgm:pt>
    <dgm:pt modelId="{A74EAD71-15B6-46B4-85C0-E4027212DE0D}" type="parTrans" cxnId="{AD12C4C3-0789-49DD-8EE3-726CCD04CDF1}">
      <dgm:prSet/>
      <dgm:spPr/>
      <dgm:t>
        <a:bodyPr/>
        <a:lstStyle/>
        <a:p>
          <a:endParaRPr lang="uk-UA"/>
        </a:p>
      </dgm:t>
    </dgm:pt>
    <dgm:pt modelId="{0C40DB3B-3CAC-46FB-98DC-8DD5173AB935}" type="sibTrans" cxnId="{AD12C4C3-0789-49DD-8EE3-726CCD04CDF1}">
      <dgm:prSet/>
      <dgm:spPr/>
      <dgm:t>
        <a:bodyPr/>
        <a:lstStyle/>
        <a:p>
          <a:endParaRPr lang="uk-UA"/>
        </a:p>
      </dgm:t>
    </dgm:pt>
    <dgm:pt modelId="{DCE72810-C690-404B-BC21-FB75947B41D5}">
      <dgm:prSet phldrT="[Текст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STEM</a:t>
          </a:r>
          <a:r>
            <a:rPr lang="uk-UA" sz="1600" b="1" dirty="0">
              <a:solidFill>
                <a:schemeClr val="tx1"/>
              </a:solidFill>
            </a:rPr>
            <a:t>-підхід</a:t>
          </a:r>
          <a:r>
            <a:rPr lang="en-US" sz="1600" b="1" dirty="0">
              <a:solidFill>
                <a:schemeClr val="tx1"/>
              </a:solidFill>
            </a:rPr>
            <a:t> </a:t>
          </a:r>
          <a:endParaRPr lang="uk-UA" sz="1600" b="1" dirty="0">
            <a:solidFill>
              <a:schemeClr val="tx1"/>
            </a:solidFill>
          </a:endParaRPr>
        </a:p>
      </dgm:t>
    </dgm:pt>
    <dgm:pt modelId="{C252D499-ADC2-4487-A9D3-6E138541EFF0}" type="parTrans" cxnId="{45A4F335-8CF1-41CC-B385-F0729F735BA0}">
      <dgm:prSet/>
      <dgm:spPr/>
      <dgm:t>
        <a:bodyPr/>
        <a:lstStyle/>
        <a:p>
          <a:endParaRPr lang="uk-UA"/>
        </a:p>
      </dgm:t>
    </dgm:pt>
    <dgm:pt modelId="{BC5DBC15-2CA9-49D3-AEF4-F94545375D9E}" type="sibTrans" cxnId="{45A4F335-8CF1-41CC-B385-F0729F735BA0}">
      <dgm:prSet/>
      <dgm:spPr/>
      <dgm:t>
        <a:bodyPr/>
        <a:lstStyle/>
        <a:p>
          <a:endParaRPr lang="uk-UA"/>
        </a:p>
      </dgm:t>
    </dgm:pt>
    <dgm:pt modelId="{A1B7520B-10EC-4D59-8378-4E8869ADD7C4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tx1"/>
              </a:solidFill>
            </a:rPr>
            <a:t>Проєктна діяльність</a:t>
          </a:r>
          <a:r>
            <a:rPr lang="uk-UA" sz="1600" dirty="0"/>
            <a:t> </a:t>
          </a:r>
        </a:p>
      </dgm:t>
    </dgm:pt>
    <dgm:pt modelId="{A7730FAC-BBCC-4375-8FFA-1B7FA7A7C0CA}" type="parTrans" cxnId="{55EEA9D3-F6CD-41A6-BEF1-72481EB26BBC}">
      <dgm:prSet/>
      <dgm:spPr/>
      <dgm:t>
        <a:bodyPr/>
        <a:lstStyle/>
        <a:p>
          <a:endParaRPr lang="uk-UA"/>
        </a:p>
      </dgm:t>
    </dgm:pt>
    <dgm:pt modelId="{BA90764D-EC7C-49BA-BF70-379E81804553}" type="sibTrans" cxnId="{55EEA9D3-F6CD-41A6-BEF1-72481EB26BBC}">
      <dgm:prSet/>
      <dgm:spPr/>
      <dgm:t>
        <a:bodyPr/>
        <a:lstStyle/>
        <a:p>
          <a:endParaRPr lang="uk-UA"/>
        </a:p>
      </dgm:t>
    </dgm:pt>
    <dgm:pt modelId="{39B7C2E3-7791-491F-95E0-30E229FD1718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tx1"/>
              </a:solidFill>
            </a:rPr>
            <a:t>ШІ у викладанні </a:t>
          </a:r>
        </a:p>
      </dgm:t>
    </dgm:pt>
    <dgm:pt modelId="{F3F0E7E7-D41C-4611-A425-69DA3AB3C941}" type="parTrans" cxnId="{5FD6B983-1CE7-4F41-9209-AB921AD5A8F9}">
      <dgm:prSet/>
      <dgm:spPr/>
      <dgm:t>
        <a:bodyPr/>
        <a:lstStyle/>
        <a:p>
          <a:endParaRPr lang="uk-UA"/>
        </a:p>
      </dgm:t>
    </dgm:pt>
    <dgm:pt modelId="{906AF090-B4AA-48E9-A421-02E64D4FF483}" type="sibTrans" cxnId="{5FD6B983-1CE7-4F41-9209-AB921AD5A8F9}">
      <dgm:prSet/>
      <dgm:spPr/>
      <dgm:t>
        <a:bodyPr/>
        <a:lstStyle/>
        <a:p>
          <a:endParaRPr lang="uk-UA"/>
        </a:p>
      </dgm:t>
    </dgm:pt>
    <dgm:pt modelId="{C2740289-C8DE-4341-8EF4-7410DECB59AA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tx1"/>
              </a:solidFill>
            </a:rPr>
            <a:t>Онлайн конкурси</a:t>
          </a:r>
        </a:p>
      </dgm:t>
    </dgm:pt>
    <dgm:pt modelId="{B457EE95-8789-4926-AD6C-8660CBB0538D}" type="parTrans" cxnId="{1379ED31-75DE-4E77-BF93-A3866AE12B8F}">
      <dgm:prSet/>
      <dgm:spPr/>
      <dgm:t>
        <a:bodyPr/>
        <a:lstStyle/>
        <a:p>
          <a:endParaRPr lang="uk-UA"/>
        </a:p>
      </dgm:t>
    </dgm:pt>
    <dgm:pt modelId="{FBF5A959-8CE3-443A-9412-825BB44BF3C4}" type="sibTrans" cxnId="{1379ED31-75DE-4E77-BF93-A3866AE12B8F}">
      <dgm:prSet/>
      <dgm:spPr/>
      <dgm:t>
        <a:bodyPr/>
        <a:lstStyle/>
        <a:p>
          <a:endParaRPr lang="uk-UA"/>
        </a:p>
      </dgm:t>
    </dgm:pt>
    <dgm:pt modelId="{3CFBD003-4478-4366-AA3D-1A998F8110D5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SMART-</a:t>
          </a:r>
          <a:r>
            <a:rPr lang="uk-UA" sz="1600" b="1" dirty="0">
              <a:solidFill>
                <a:schemeClr val="tx1"/>
              </a:solidFill>
            </a:rPr>
            <a:t>технології </a:t>
          </a:r>
        </a:p>
      </dgm:t>
    </dgm:pt>
    <dgm:pt modelId="{EEB5715A-8438-4898-808C-8D5C53E852D4}" type="parTrans" cxnId="{E252FED6-5AC7-44B6-9CEE-795CDF45EFBA}">
      <dgm:prSet/>
      <dgm:spPr/>
      <dgm:t>
        <a:bodyPr/>
        <a:lstStyle/>
        <a:p>
          <a:endParaRPr lang="uk-UA"/>
        </a:p>
      </dgm:t>
    </dgm:pt>
    <dgm:pt modelId="{31DC2041-129E-402A-932B-9651D864BE0D}" type="sibTrans" cxnId="{E252FED6-5AC7-44B6-9CEE-795CDF45EFBA}">
      <dgm:prSet/>
      <dgm:spPr/>
      <dgm:t>
        <a:bodyPr/>
        <a:lstStyle/>
        <a:p>
          <a:endParaRPr lang="uk-UA"/>
        </a:p>
      </dgm:t>
    </dgm:pt>
    <dgm:pt modelId="{30CEFBF7-972E-483C-8E14-1B016F6C4509}" type="pres">
      <dgm:prSet presAssocID="{5674A454-F1D7-4C98-AA5A-92DF9D715DED}" presName="cycle" presStyleCnt="0">
        <dgm:presLayoutVars>
          <dgm:dir/>
          <dgm:resizeHandles val="exact"/>
        </dgm:presLayoutVars>
      </dgm:prSet>
      <dgm:spPr/>
    </dgm:pt>
    <dgm:pt modelId="{A06B7949-995A-4EE0-BD95-254EA83EA461}" type="pres">
      <dgm:prSet presAssocID="{3F7DA77C-75A1-471C-B0F0-19D253684006}" presName="node" presStyleLbl="node1" presStyleIdx="0" presStyleCnt="6" custScaleX="168114" custScaleY="148927">
        <dgm:presLayoutVars>
          <dgm:bulletEnabled val="1"/>
        </dgm:presLayoutVars>
      </dgm:prSet>
      <dgm:spPr/>
    </dgm:pt>
    <dgm:pt modelId="{A9318439-FD0B-4C6C-BC5B-BB26BE03F3E9}" type="pres">
      <dgm:prSet presAssocID="{3F7DA77C-75A1-471C-B0F0-19D253684006}" presName="spNode" presStyleCnt="0"/>
      <dgm:spPr/>
    </dgm:pt>
    <dgm:pt modelId="{36F2D5DB-B76B-4E6E-854D-504B4EF91209}" type="pres">
      <dgm:prSet presAssocID="{0C40DB3B-3CAC-46FB-98DC-8DD5173AB935}" presName="sibTrans" presStyleLbl="sibTrans1D1" presStyleIdx="0" presStyleCnt="6"/>
      <dgm:spPr/>
    </dgm:pt>
    <dgm:pt modelId="{292F724E-3B96-44DB-9732-5E8EB5B103AA}" type="pres">
      <dgm:prSet presAssocID="{DCE72810-C690-404B-BC21-FB75947B41D5}" presName="node" presStyleLbl="node1" presStyleIdx="1" presStyleCnt="6" custScaleX="158378" custScaleY="147461">
        <dgm:presLayoutVars>
          <dgm:bulletEnabled val="1"/>
        </dgm:presLayoutVars>
      </dgm:prSet>
      <dgm:spPr/>
    </dgm:pt>
    <dgm:pt modelId="{70FED2BC-E655-436E-A3E2-543A5B86A94F}" type="pres">
      <dgm:prSet presAssocID="{DCE72810-C690-404B-BC21-FB75947B41D5}" presName="spNode" presStyleCnt="0"/>
      <dgm:spPr/>
    </dgm:pt>
    <dgm:pt modelId="{E0B9DC66-095B-4915-9D11-712D26B8C896}" type="pres">
      <dgm:prSet presAssocID="{BC5DBC15-2CA9-49D3-AEF4-F94545375D9E}" presName="sibTrans" presStyleLbl="sibTrans1D1" presStyleIdx="1" presStyleCnt="6"/>
      <dgm:spPr/>
    </dgm:pt>
    <dgm:pt modelId="{7264A177-6061-4784-A2DB-C1ADAF3F7AE9}" type="pres">
      <dgm:prSet presAssocID="{A1B7520B-10EC-4D59-8378-4E8869ADD7C4}" presName="node" presStyleLbl="node1" presStyleIdx="2" presStyleCnt="6" custScaleX="172422" custScaleY="158702" custRadScaleRad="105655" custRadScaleInc="7264">
        <dgm:presLayoutVars>
          <dgm:bulletEnabled val="1"/>
        </dgm:presLayoutVars>
      </dgm:prSet>
      <dgm:spPr/>
    </dgm:pt>
    <dgm:pt modelId="{6D94EB81-AE57-4B3F-81F9-2CEE1ECE9366}" type="pres">
      <dgm:prSet presAssocID="{A1B7520B-10EC-4D59-8378-4E8869ADD7C4}" presName="spNode" presStyleCnt="0"/>
      <dgm:spPr/>
    </dgm:pt>
    <dgm:pt modelId="{AFF27075-392C-443B-9958-CCD8BF613B17}" type="pres">
      <dgm:prSet presAssocID="{BA90764D-EC7C-49BA-BF70-379E81804553}" presName="sibTrans" presStyleLbl="sibTrans1D1" presStyleIdx="2" presStyleCnt="6"/>
      <dgm:spPr/>
    </dgm:pt>
    <dgm:pt modelId="{63A78D87-216D-4A87-AC5D-0FF0F714A9F6}" type="pres">
      <dgm:prSet presAssocID="{39B7C2E3-7791-491F-95E0-30E229FD1718}" presName="node" presStyleLbl="node1" presStyleIdx="3" presStyleCnt="6" custScaleX="155640" custScaleY="138918" custRadScaleRad="100009" custRadScaleInc="-3884">
        <dgm:presLayoutVars>
          <dgm:bulletEnabled val="1"/>
        </dgm:presLayoutVars>
      </dgm:prSet>
      <dgm:spPr/>
    </dgm:pt>
    <dgm:pt modelId="{263CF27E-E421-4DC2-85C1-E3DCFD9CE30C}" type="pres">
      <dgm:prSet presAssocID="{39B7C2E3-7791-491F-95E0-30E229FD1718}" presName="spNode" presStyleCnt="0"/>
      <dgm:spPr/>
    </dgm:pt>
    <dgm:pt modelId="{3B40CDDC-39B4-45BA-A80E-BA03E344F424}" type="pres">
      <dgm:prSet presAssocID="{906AF090-B4AA-48E9-A421-02E64D4FF483}" presName="sibTrans" presStyleLbl="sibTrans1D1" presStyleIdx="3" presStyleCnt="6"/>
      <dgm:spPr/>
    </dgm:pt>
    <dgm:pt modelId="{B6F4FF3C-C1E2-4395-84A8-258F87FB41B0}" type="pres">
      <dgm:prSet presAssocID="{C2740289-C8DE-4341-8EF4-7410DECB59AA}" presName="node" presStyleLbl="node1" presStyleIdx="4" presStyleCnt="6" custScaleX="165549" custScaleY="155764">
        <dgm:presLayoutVars>
          <dgm:bulletEnabled val="1"/>
        </dgm:presLayoutVars>
      </dgm:prSet>
      <dgm:spPr/>
    </dgm:pt>
    <dgm:pt modelId="{4B768DCA-CBBF-4DDB-9CEF-E93A0B8A3AA8}" type="pres">
      <dgm:prSet presAssocID="{C2740289-C8DE-4341-8EF4-7410DECB59AA}" presName="spNode" presStyleCnt="0"/>
      <dgm:spPr/>
    </dgm:pt>
    <dgm:pt modelId="{CE3BE4DA-D1D0-46FD-B1EE-BEE240563646}" type="pres">
      <dgm:prSet presAssocID="{FBF5A959-8CE3-443A-9412-825BB44BF3C4}" presName="sibTrans" presStyleLbl="sibTrans1D1" presStyleIdx="4" presStyleCnt="6"/>
      <dgm:spPr/>
    </dgm:pt>
    <dgm:pt modelId="{2C585D63-E6AF-4A17-849E-90DEE74ABBF5}" type="pres">
      <dgm:prSet presAssocID="{3CFBD003-4478-4366-AA3D-1A998F8110D5}" presName="node" presStyleLbl="node1" presStyleIdx="5" presStyleCnt="6" custScaleX="169243" custScaleY="148834">
        <dgm:presLayoutVars>
          <dgm:bulletEnabled val="1"/>
        </dgm:presLayoutVars>
      </dgm:prSet>
      <dgm:spPr/>
    </dgm:pt>
    <dgm:pt modelId="{D7FC2EC2-0BEC-459A-A648-166234C00F51}" type="pres">
      <dgm:prSet presAssocID="{3CFBD003-4478-4366-AA3D-1A998F8110D5}" presName="spNode" presStyleCnt="0"/>
      <dgm:spPr/>
    </dgm:pt>
    <dgm:pt modelId="{DEAF53D3-2952-4B2E-9363-6F01F89F90D4}" type="pres">
      <dgm:prSet presAssocID="{31DC2041-129E-402A-932B-9651D864BE0D}" presName="sibTrans" presStyleLbl="sibTrans1D1" presStyleIdx="5" presStyleCnt="6"/>
      <dgm:spPr/>
    </dgm:pt>
  </dgm:ptLst>
  <dgm:cxnLst>
    <dgm:cxn modelId="{A782B704-5CC2-4A29-BB58-38006ABCEBF9}" type="presOf" srcId="{3F7DA77C-75A1-471C-B0F0-19D253684006}" destId="{A06B7949-995A-4EE0-BD95-254EA83EA461}" srcOrd="0" destOrd="0" presId="urn:microsoft.com/office/officeart/2005/8/layout/cycle6"/>
    <dgm:cxn modelId="{01FF2D13-F238-4B80-963C-828418175F2E}" type="presOf" srcId="{DCE72810-C690-404B-BC21-FB75947B41D5}" destId="{292F724E-3B96-44DB-9732-5E8EB5B103AA}" srcOrd="0" destOrd="0" presId="urn:microsoft.com/office/officeart/2005/8/layout/cycle6"/>
    <dgm:cxn modelId="{29ABBD2C-6AFE-40A9-8E77-952213B5F206}" type="presOf" srcId="{A1B7520B-10EC-4D59-8378-4E8869ADD7C4}" destId="{7264A177-6061-4784-A2DB-C1ADAF3F7AE9}" srcOrd="0" destOrd="0" presId="urn:microsoft.com/office/officeart/2005/8/layout/cycle6"/>
    <dgm:cxn modelId="{1379ED31-75DE-4E77-BF93-A3866AE12B8F}" srcId="{5674A454-F1D7-4C98-AA5A-92DF9D715DED}" destId="{C2740289-C8DE-4341-8EF4-7410DECB59AA}" srcOrd="4" destOrd="0" parTransId="{B457EE95-8789-4926-AD6C-8660CBB0538D}" sibTransId="{FBF5A959-8CE3-443A-9412-825BB44BF3C4}"/>
    <dgm:cxn modelId="{45A4F335-8CF1-41CC-B385-F0729F735BA0}" srcId="{5674A454-F1D7-4C98-AA5A-92DF9D715DED}" destId="{DCE72810-C690-404B-BC21-FB75947B41D5}" srcOrd="1" destOrd="0" parTransId="{C252D499-ADC2-4487-A9D3-6E138541EFF0}" sibTransId="{BC5DBC15-2CA9-49D3-AEF4-F94545375D9E}"/>
    <dgm:cxn modelId="{06B6A96A-54E1-4DE7-9397-36D80191CC37}" type="presOf" srcId="{C2740289-C8DE-4341-8EF4-7410DECB59AA}" destId="{B6F4FF3C-C1E2-4395-84A8-258F87FB41B0}" srcOrd="0" destOrd="0" presId="urn:microsoft.com/office/officeart/2005/8/layout/cycle6"/>
    <dgm:cxn modelId="{4295286D-26A4-486B-A45E-EA5E6979FCA2}" type="presOf" srcId="{BC5DBC15-2CA9-49D3-AEF4-F94545375D9E}" destId="{E0B9DC66-095B-4915-9D11-712D26B8C896}" srcOrd="0" destOrd="0" presId="urn:microsoft.com/office/officeart/2005/8/layout/cycle6"/>
    <dgm:cxn modelId="{1DEDB380-37C8-4E61-B631-91608248D7A6}" type="presOf" srcId="{906AF090-B4AA-48E9-A421-02E64D4FF483}" destId="{3B40CDDC-39B4-45BA-A80E-BA03E344F424}" srcOrd="0" destOrd="0" presId="urn:microsoft.com/office/officeart/2005/8/layout/cycle6"/>
    <dgm:cxn modelId="{CE404283-B8D0-4F4A-971C-AE9C8C993B28}" type="presOf" srcId="{5674A454-F1D7-4C98-AA5A-92DF9D715DED}" destId="{30CEFBF7-972E-483C-8E14-1B016F6C4509}" srcOrd="0" destOrd="0" presId="urn:microsoft.com/office/officeart/2005/8/layout/cycle6"/>
    <dgm:cxn modelId="{5FD6B983-1CE7-4F41-9209-AB921AD5A8F9}" srcId="{5674A454-F1D7-4C98-AA5A-92DF9D715DED}" destId="{39B7C2E3-7791-491F-95E0-30E229FD1718}" srcOrd="3" destOrd="0" parTransId="{F3F0E7E7-D41C-4611-A425-69DA3AB3C941}" sibTransId="{906AF090-B4AA-48E9-A421-02E64D4FF483}"/>
    <dgm:cxn modelId="{22C3E78B-2B51-4761-A4C4-3F164299928B}" type="presOf" srcId="{39B7C2E3-7791-491F-95E0-30E229FD1718}" destId="{63A78D87-216D-4A87-AC5D-0FF0F714A9F6}" srcOrd="0" destOrd="0" presId="urn:microsoft.com/office/officeart/2005/8/layout/cycle6"/>
    <dgm:cxn modelId="{DC1290BA-811E-4BEF-BCF5-7B5E9D5BCA25}" type="presOf" srcId="{31DC2041-129E-402A-932B-9651D864BE0D}" destId="{DEAF53D3-2952-4B2E-9363-6F01F89F90D4}" srcOrd="0" destOrd="0" presId="urn:microsoft.com/office/officeart/2005/8/layout/cycle6"/>
    <dgm:cxn modelId="{AD12C4C3-0789-49DD-8EE3-726CCD04CDF1}" srcId="{5674A454-F1D7-4C98-AA5A-92DF9D715DED}" destId="{3F7DA77C-75A1-471C-B0F0-19D253684006}" srcOrd="0" destOrd="0" parTransId="{A74EAD71-15B6-46B4-85C0-E4027212DE0D}" sibTransId="{0C40DB3B-3CAC-46FB-98DC-8DD5173AB935}"/>
    <dgm:cxn modelId="{1C0B06D1-C802-4ED3-95DA-FA9BCA4B0CBD}" type="presOf" srcId="{BA90764D-EC7C-49BA-BF70-379E81804553}" destId="{AFF27075-392C-443B-9958-CCD8BF613B17}" srcOrd="0" destOrd="0" presId="urn:microsoft.com/office/officeart/2005/8/layout/cycle6"/>
    <dgm:cxn modelId="{55EEA9D3-F6CD-41A6-BEF1-72481EB26BBC}" srcId="{5674A454-F1D7-4C98-AA5A-92DF9D715DED}" destId="{A1B7520B-10EC-4D59-8378-4E8869ADD7C4}" srcOrd="2" destOrd="0" parTransId="{A7730FAC-BBCC-4375-8FFA-1B7FA7A7C0CA}" sibTransId="{BA90764D-EC7C-49BA-BF70-379E81804553}"/>
    <dgm:cxn modelId="{E252FED6-5AC7-44B6-9CEE-795CDF45EFBA}" srcId="{5674A454-F1D7-4C98-AA5A-92DF9D715DED}" destId="{3CFBD003-4478-4366-AA3D-1A998F8110D5}" srcOrd="5" destOrd="0" parTransId="{EEB5715A-8438-4898-808C-8D5C53E852D4}" sibTransId="{31DC2041-129E-402A-932B-9651D864BE0D}"/>
    <dgm:cxn modelId="{386252DD-F4CC-429E-93CB-C1D66F600F78}" type="presOf" srcId="{3CFBD003-4478-4366-AA3D-1A998F8110D5}" destId="{2C585D63-E6AF-4A17-849E-90DEE74ABBF5}" srcOrd="0" destOrd="0" presId="urn:microsoft.com/office/officeart/2005/8/layout/cycle6"/>
    <dgm:cxn modelId="{4B7539E2-9B8E-403C-A626-2F732DFE2555}" type="presOf" srcId="{FBF5A959-8CE3-443A-9412-825BB44BF3C4}" destId="{CE3BE4DA-D1D0-46FD-B1EE-BEE240563646}" srcOrd="0" destOrd="0" presId="urn:microsoft.com/office/officeart/2005/8/layout/cycle6"/>
    <dgm:cxn modelId="{2AB38FEE-637E-412A-8C7D-5869E30EAF5F}" type="presOf" srcId="{0C40DB3B-3CAC-46FB-98DC-8DD5173AB935}" destId="{36F2D5DB-B76B-4E6E-854D-504B4EF91209}" srcOrd="0" destOrd="0" presId="urn:microsoft.com/office/officeart/2005/8/layout/cycle6"/>
    <dgm:cxn modelId="{26A87CF5-E189-4175-A3EF-3D8EEA74165D}" type="presParOf" srcId="{30CEFBF7-972E-483C-8E14-1B016F6C4509}" destId="{A06B7949-995A-4EE0-BD95-254EA83EA461}" srcOrd="0" destOrd="0" presId="urn:microsoft.com/office/officeart/2005/8/layout/cycle6"/>
    <dgm:cxn modelId="{390C5CED-DCB7-483A-AD29-B5DA119E49F9}" type="presParOf" srcId="{30CEFBF7-972E-483C-8E14-1B016F6C4509}" destId="{A9318439-FD0B-4C6C-BC5B-BB26BE03F3E9}" srcOrd="1" destOrd="0" presId="urn:microsoft.com/office/officeart/2005/8/layout/cycle6"/>
    <dgm:cxn modelId="{12199855-6C73-433F-A348-37E5C8E13C33}" type="presParOf" srcId="{30CEFBF7-972E-483C-8E14-1B016F6C4509}" destId="{36F2D5DB-B76B-4E6E-854D-504B4EF91209}" srcOrd="2" destOrd="0" presId="urn:microsoft.com/office/officeart/2005/8/layout/cycle6"/>
    <dgm:cxn modelId="{F17819AC-151D-43FA-A2FA-DCB2FFC4575E}" type="presParOf" srcId="{30CEFBF7-972E-483C-8E14-1B016F6C4509}" destId="{292F724E-3B96-44DB-9732-5E8EB5B103AA}" srcOrd="3" destOrd="0" presId="urn:microsoft.com/office/officeart/2005/8/layout/cycle6"/>
    <dgm:cxn modelId="{C7A12C42-E433-4482-B3C4-3E2F6841EF32}" type="presParOf" srcId="{30CEFBF7-972E-483C-8E14-1B016F6C4509}" destId="{70FED2BC-E655-436E-A3E2-543A5B86A94F}" srcOrd="4" destOrd="0" presId="urn:microsoft.com/office/officeart/2005/8/layout/cycle6"/>
    <dgm:cxn modelId="{8786658A-94F2-4798-80EA-D0AC5506BEC2}" type="presParOf" srcId="{30CEFBF7-972E-483C-8E14-1B016F6C4509}" destId="{E0B9DC66-095B-4915-9D11-712D26B8C896}" srcOrd="5" destOrd="0" presId="urn:microsoft.com/office/officeart/2005/8/layout/cycle6"/>
    <dgm:cxn modelId="{81C629D5-1E98-433B-BA29-FC49CCFD4F7E}" type="presParOf" srcId="{30CEFBF7-972E-483C-8E14-1B016F6C4509}" destId="{7264A177-6061-4784-A2DB-C1ADAF3F7AE9}" srcOrd="6" destOrd="0" presId="urn:microsoft.com/office/officeart/2005/8/layout/cycle6"/>
    <dgm:cxn modelId="{2E3C769D-F408-4AAD-88F9-FB8510D354E5}" type="presParOf" srcId="{30CEFBF7-972E-483C-8E14-1B016F6C4509}" destId="{6D94EB81-AE57-4B3F-81F9-2CEE1ECE9366}" srcOrd="7" destOrd="0" presId="urn:microsoft.com/office/officeart/2005/8/layout/cycle6"/>
    <dgm:cxn modelId="{16E14365-B9BD-490C-A82B-406F81888D24}" type="presParOf" srcId="{30CEFBF7-972E-483C-8E14-1B016F6C4509}" destId="{AFF27075-392C-443B-9958-CCD8BF613B17}" srcOrd="8" destOrd="0" presId="urn:microsoft.com/office/officeart/2005/8/layout/cycle6"/>
    <dgm:cxn modelId="{1DCA0743-0A0A-4B7F-8CBC-61C61E8E9A16}" type="presParOf" srcId="{30CEFBF7-972E-483C-8E14-1B016F6C4509}" destId="{63A78D87-216D-4A87-AC5D-0FF0F714A9F6}" srcOrd="9" destOrd="0" presId="urn:microsoft.com/office/officeart/2005/8/layout/cycle6"/>
    <dgm:cxn modelId="{5CE865DC-4A0D-4A17-BD76-15019287D9E8}" type="presParOf" srcId="{30CEFBF7-972E-483C-8E14-1B016F6C4509}" destId="{263CF27E-E421-4DC2-85C1-E3DCFD9CE30C}" srcOrd="10" destOrd="0" presId="urn:microsoft.com/office/officeart/2005/8/layout/cycle6"/>
    <dgm:cxn modelId="{E84E1352-A7F7-42D2-8BB1-A7697B66DE6E}" type="presParOf" srcId="{30CEFBF7-972E-483C-8E14-1B016F6C4509}" destId="{3B40CDDC-39B4-45BA-A80E-BA03E344F424}" srcOrd="11" destOrd="0" presId="urn:microsoft.com/office/officeart/2005/8/layout/cycle6"/>
    <dgm:cxn modelId="{E6FCDD7B-C0F2-4439-9940-34F08FF58BE8}" type="presParOf" srcId="{30CEFBF7-972E-483C-8E14-1B016F6C4509}" destId="{B6F4FF3C-C1E2-4395-84A8-258F87FB41B0}" srcOrd="12" destOrd="0" presId="urn:microsoft.com/office/officeart/2005/8/layout/cycle6"/>
    <dgm:cxn modelId="{B5C26C9B-C8EF-4D27-8DCE-1E7020AF0778}" type="presParOf" srcId="{30CEFBF7-972E-483C-8E14-1B016F6C4509}" destId="{4B768DCA-CBBF-4DDB-9CEF-E93A0B8A3AA8}" srcOrd="13" destOrd="0" presId="urn:microsoft.com/office/officeart/2005/8/layout/cycle6"/>
    <dgm:cxn modelId="{806AEEA9-5E08-4FEA-90F8-0325DB2C803D}" type="presParOf" srcId="{30CEFBF7-972E-483C-8E14-1B016F6C4509}" destId="{CE3BE4DA-D1D0-46FD-B1EE-BEE240563646}" srcOrd="14" destOrd="0" presId="urn:microsoft.com/office/officeart/2005/8/layout/cycle6"/>
    <dgm:cxn modelId="{7109C6F6-C312-45D4-9B4C-8C4A133C4A8E}" type="presParOf" srcId="{30CEFBF7-972E-483C-8E14-1B016F6C4509}" destId="{2C585D63-E6AF-4A17-849E-90DEE74ABBF5}" srcOrd="15" destOrd="0" presId="urn:microsoft.com/office/officeart/2005/8/layout/cycle6"/>
    <dgm:cxn modelId="{486A2BFA-B85B-4454-849A-5D7FA63C1A07}" type="presParOf" srcId="{30CEFBF7-972E-483C-8E14-1B016F6C4509}" destId="{D7FC2EC2-0BEC-459A-A648-166234C00F51}" srcOrd="16" destOrd="0" presId="urn:microsoft.com/office/officeart/2005/8/layout/cycle6"/>
    <dgm:cxn modelId="{464862A2-FABE-4F83-9334-26840ABC6237}" type="presParOf" srcId="{30CEFBF7-972E-483C-8E14-1B016F6C4509}" destId="{DEAF53D3-2952-4B2E-9363-6F01F89F90D4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F057135-D288-47BD-889B-612207575112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046D8C7-DB17-4A9F-95FE-694079381C7D}">
      <dgm:prSet phldrT="[Текст]"/>
      <dgm:spPr>
        <a:solidFill>
          <a:schemeClr val="accent5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uk-UA" b="1" dirty="0">
              <a:solidFill>
                <a:schemeClr val="tx1"/>
              </a:solidFill>
            </a:rPr>
            <a:t>Правові принципи</a:t>
          </a:r>
        </a:p>
      </dgm:t>
    </dgm:pt>
    <dgm:pt modelId="{0CAF9574-B1A0-4B62-8D78-615B93482A92}" type="parTrans" cxnId="{7CCECA4D-1B94-45B1-A5B2-828A21660476}">
      <dgm:prSet/>
      <dgm:spPr/>
      <dgm:t>
        <a:bodyPr/>
        <a:lstStyle/>
        <a:p>
          <a:endParaRPr lang="uk-UA"/>
        </a:p>
      </dgm:t>
    </dgm:pt>
    <dgm:pt modelId="{B1C75863-5AAD-4E70-B131-563B598B156E}" type="sibTrans" cxnId="{7CCECA4D-1B94-45B1-A5B2-828A21660476}">
      <dgm:prSet/>
      <dgm:spPr/>
      <dgm:t>
        <a:bodyPr/>
        <a:lstStyle/>
        <a:p>
          <a:endParaRPr lang="uk-UA"/>
        </a:p>
      </dgm:t>
    </dgm:pt>
    <dgm:pt modelId="{D9008570-3AF5-4DF1-97AB-3E3B089A75D1}">
      <dgm:prSet phldrT="[Текст]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b="1" dirty="0"/>
            <a:t>Законність</a:t>
          </a:r>
        </a:p>
      </dgm:t>
    </dgm:pt>
    <dgm:pt modelId="{3A80A153-13C1-4C26-AD69-3AD665A42F0B}" type="parTrans" cxnId="{7994717E-7B97-4B73-8203-BA4DD683999D}">
      <dgm:prSet/>
      <dgm:spPr/>
      <dgm:t>
        <a:bodyPr/>
        <a:lstStyle/>
        <a:p>
          <a:endParaRPr lang="uk-UA"/>
        </a:p>
      </dgm:t>
    </dgm:pt>
    <dgm:pt modelId="{898CAF37-9881-4DD2-8BEB-F5F6DDC3DF8C}" type="sibTrans" cxnId="{7994717E-7B97-4B73-8203-BA4DD683999D}">
      <dgm:prSet/>
      <dgm:spPr/>
      <dgm:t>
        <a:bodyPr/>
        <a:lstStyle/>
        <a:p>
          <a:endParaRPr lang="uk-UA"/>
        </a:p>
      </dgm:t>
    </dgm:pt>
    <dgm:pt modelId="{CB25960E-28FF-4FAC-9680-565A870AA948}">
      <dgm:prSet phldrT="[Текст]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b="1" dirty="0"/>
            <a:t>Прозорість</a:t>
          </a:r>
        </a:p>
      </dgm:t>
    </dgm:pt>
    <dgm:pt modelId="{1FF778DC-0D02-40C3-A9B3-43DA6A6B6CE5}" type="parTrans" cxnId="{6CEBC911-A235-4ADA-A653-1FFF3EB5C9B1}">
      <dgm:prSet/>
      <dgm:spPr/>
      <dgm:t>
        <a:bodyPr/>
        <a:lstStyle/>
        <a:p>
          <a:endParaRPr lang="uk-UA"/>
        </a:p>
      </dgm:t>
    </dgm:pt>
    <dgm:pt modelId="{6F0D3D5A-9FCE-4481-A9C6-373E9AA7D7E2}" type="sibTrans" cxnId="{6CEBC911-A235-4ADA-A653-1FFF3EB5C9B1}">
      <dgm:prSet/>
      <dgm:spPr/>
      <dgm:t>
        <a:bodyPr/>
        <a:lstStyle/>
        <a:p>
          <a:endParaRPr lang="uk-UA"/>
        </a:p>
      </dgm:t>
    </dgm:pt>
    <dgm:pt modelId="{364F95C9-E9EE-4188-A88A-308A57DE9590}">
      <dgm:prSet phldrT="[Текст]"/>
      <dgm:spPr>
        <a:solidFill>
          <a:srgbClr val="CC99FF"/>
        </a:solidFill>
      </dgm:spPr>
      <dgm:t>
        <a:bodyPr/>
        <a:lstStyle/>
        <a:p>
          <a:r>
            <a:rPr lang="uk-UA" b="1" dirty="0">
              <a:solidFill>
                <a:schemeClr val="tx1"/>
              </a:solidFill>
            </a:rPr>
            <a:t>Етичні принципи</a:t>
          </a:r>
        </a:p>
      </dgm:t>
    </dgm:pt>
    <dgm:pt modelId="{C7FB034E-CF00-46EB-AFE7-F76958F3F836}" type="parTrans" cxnId="{E94D142B-41A5-4A9C-B6B2-9F01E8139F96}">
      <dgm:prSet/>
      <dgm:spPr/>
      <dgm:t>
        <a:bodyPr/>
        <a:lstStyle/>
        <a:p>
          <a:endParaRPr lang="uk-UA"/>
        </a:p>
      </dgm:t>
    </dgm:pt>
    <dgm:pt modelId="{7B3A5009-6088-45C8-861F-21947A0B1B8A}" type="sibTrans" cxnId="{E94D142B-41A5-4A9C-B6B2-9F01E8139F96}">
      <dgm:prSet/>
      <dgm:spPr/>
      <dgm:t>
        <a:bodyPr/>
        <a:lstStyle/>
        <a:p>
          <a:endParaRPr lang="uk-UA"/>
        </a:p>
      </dgm:t>
    </dgm:pt>
    <dgm:pt modelId="{CD515889-F7B2-4573-9BE9-3335AC0CE731}">
      <dgm:prSet phldrT="[Текст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b="1" dirty="0"/>
            <a:t>Чесність</a:t>
          </a:r>
        </a:p>
      </dgm:t>
    </dgm:pt>
    <dgm:pt modelId="{A1DA224D-4B6B-4FBA-B514-2DFC717BB1F7}" type="parTrans" cxnId="{AC81224D-40B1-4CA4-BDA7-3F9E3D94E754}">
      <dgm:prSet/>
      <dgm:spPr/>
      <dgm:t>
        <a:bodyPr/>
        <a:lstStyle/>
        <a:p>
          <a:endParaRPr lang="uk-UA"/>
        </a:p>
      </dgm:t>
    </dgm:pt>
    <dgm:pt modelId="{10089E23-4BC4-42B5-BA26-A2A03FD92D3E}" type="sibTrans" cxnId="{AC81224D-40B1-4CA4-BDA7-3F9E3D94E754}">
      <dgm:prSet/>
      <dgm:spPr/>
      <dgm:t>
        <a:bodyPr/>
        <a:lstStyle/>
        <a:p>
          <a:endParaRPr lang="uk-UA"/>
        </a:p>
      </dgm:t>
    </dgm:pt>
    <dgm:pt modelId="{4F12EB04-4DEC-4BBC-81A9-A77174AF1049}">
      <dgm:prSet phldrT="[Текст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b="1" dirty="0"/>
            <a:t>Довіра</a:t>
          </a:r>
        </a:p>
      </dgm:t>
    </dgm:pt>
    <dgm:pt modelId="{903CC3E5-4ACE-4A7D-BFCA-3C7A689614D0}" type="parTrans" cxnId="{7E45227B-FA02-495C-9674-169632CD69A7}">
      <dgm:prSet/>
      <dgm:spPr/>
      <dgm:t>
        <a:bodyPr/>
        <a:lstStyle/>
        <a:p>
          <a:endParaRPr lang="uk-UA"/>
        </a:p>
      </dgm:t>
    </dgm:pt>
    <dgm:pt modelId="{6C9FC728-A72B-4982-A6C6-6EA8E60B4051}" type="sibTrans" cxnId="{7E45227B-FA02-495C-9674-169632CD69A7}">
      <dgm:prSet/>
      <dgm:spPr/>
      <dgm:t>
        <a:bodyPr/>
        <a:lstStyle/>
        <a:p>
          <a:endParaRPr lang="uk-UA"/>
        </a:p>
      </dgm:t>
    </dgm:pt>
    <dgm:pt modelId="{2F2D1818-05AE-4074-8368-C7A856C18567}">
      <dgm:prSet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b="1" dirty="0"/>
            <a:t>Об'єктивність</a:t>
          </a:r>
        </a:p>
      </dgm:t>
    </dgm:pt>
    <dgm:pt modelId="{6DE474B3-D884-43AF-A402-C7F971E48811}" type="parTrans" cxnId="{FB56A3C3-B366-43BF-8996-A7F27BA15FD8}">
      <dgm:prSet/>
      <dgm:spPr/>
      <dgm:t>
        <a:bodyPr/>
        <a:lstStyle/>
        <a:p>
          <a:endParaRPr lang="uk-UA"/>
        </a:p>
      </dgm:t>
    </dgm:pt>
    <dgm:pt modelId="{1ADB3648-D116-4EAE-8BC0-44D4AA02361A}" type="sibTrans" cxnId="{FB56A3C3-B366-43BF-8996-A7F27BA15FD8}">
      <dgm:prSet/>
      <dgm:spPr/>
      <dgm:t>
        <a:bodyPr/>
        <a:lstStyle/>
        <a:p>
          <a:endParaRPr lang="uk-UA"/>
        </a:p>
      </dgm:t>
    </dgm:pt>
    <dgm:pt modelId="{2CD67602-4DF3-4C80-9E22-E55774F5D09B}">
      <dgm:prSet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b="1" dirty="0"/>
            <a:t>Відкритість</a:t>
          </a:r>
        </a:p>
      </dgm:t>
    </dgm:pt>
    <dgm:pt modelId="{7D55CE1E-29ED-4E8B-83F9-8FDE0356C0D6}" type="parTrans" cxnId="{33BE5C3E-2DBC-4537-A56F-63E096EDA3B9}">
      <dgm:prSet/>
      <dgm:spPr/>
      <dgm:t>
        <a:bodyPr/>
        <a:lstStyle/>
        <a:p>
          <a:endParaRPr lang="uk-UA"/>
        </a:p>
      </dgm:t>
    </dgm:pt>
    <dgm:pt modelId="{8F55E4B6-33B1-4F72-9D0A-514B8F50C317}" type="sibTrans" cxnId="{33BE5C3E-2DBC-4537-A56F-63E096EDA3B9}">
      <dgm:prSet/>
      <dgm:spPr/>
      <dgm:t>
        <a:bodyPr/>
        <a:lstStyle/>
        <a:p>
          <a:endParaRPr lang="uk-UA"/>
        </a:p>
      </dgm:t>
    </dgm:pt>
    <dgm:pt modelId="{8B29BEEC-68C0-489D-ABFC-93FDA15FABDF}">
      <dgm:prSet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b="1" dirty="0"/>
            <a:t>Автономія</a:t>
          </a:r>
        </a:p>
      </dgm:t>
    </dgm:pt>
    <dgm:pt modelId="{FFC7517E-F146-49C8-BA50-6299B012DDFC}" type="parTrans" cxnId="{8B0C2DF8-506A-42AF-A560-1FA4F009FCCF}">
      <dgm:prSet/>
      <dgm:spPr/>
      <dgm:t>
        <a:bodyPr/>
        <a:lstStyle/>
        <a:p>
          <a:endParaRPr lang="uk-UA"/>
        </a:p>
      </dgm:t>
    </dgm:pt>
    <dgm:pt modelId="{8900C737-B201-489D-B224-9A5D00E9D1C8}" type="sibTrans" cxnId="{8B0C2DF8-506A-42AF-A560-1FA4F009FCCF}">
      <dgm:prSet/>
      <dgm:spPr/>
      <dgm:t>
        <a:bodyPr/>
        <a:lstStyle/>
        <a:p>
          <a:endParaRPr lang="uk-UA"/>
        </a:p>
      </dgm:t>
    </dgm:pt>
    <dgm:pt modelId="{68DB1995-D1D6-4645-A66B-0D2DEB14D099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b="1" dirty="0"/>
            <a:t>Справедливість</a:t>
          </a:r>
        </a:p>
      </dgm:t>
    </dgm:pt>
    <dgm:pt modelId="{B4599777-5398-4434-9FDD-30741DB3065A}" type="parTrans" cxnId="{CC5D5563-2819-4BCE-B8F5-DD84DD775518}">
      <dgm:prSet/>
      <dgm:spPr/>
      <dgm:t>
        <a:bodyPr/>
        <a:lstStyle/>
        <a:p>
          <a:endParaRPr lang="uk-UA"/>
        </a:p>
      </dgm:t>
    </dgm:pt>
    <dgm:pt modelId="{1CF4E7BB-4FDD-409D-A708-BF7711D24791}" type="sibTrans" cxnId="{CC5D5563-2819-4BCE-B8F5-DD84DD775518}">
      <dgm:prSet/>
      <dgm:spPr/>
      <dgm:t>
        <a:bodyPr/>
        <a:lstStyle/>
        <a:p>
          <a:endParaRPr lang="uk-UA"/>
        </a:p>
      </dgm:t>
    </dgm:pt>
    <dgm:pt modelId="{DFD9C45A-3ADF-40E8-83BE-446906788949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b="1" dirty="0"/>
            <a:t>Повага</a:t>
          </a:r>
        </a:p>
      </dgm:t>
    </dgm:pt>
    <dgm:pt modelId="{B8E0E393-C95D-4BC8-AB9A-86D8C642DD8A}" type="parTrans" cxnId="{6741C92E-9022-4D77-A27C-1F22C0383EDA}">
      <dgm:prSet/>
      <dgm:spPr/>
      <dgm:t>
        <a:bodyPr/>
        <a:lstStyle/>
        <a:p>
          <a:endParaRPr lang="uk-UA"/>
        </a:p>
      </dgm:t>
    </dgm:pt>
    <dgm:pt modelId="{9A785D1B-73CD-4D33-9C37-2BB0A6F37F1B}" type="sibTrans" cxnId="{6741C92E-9022-4D77-A27C-1F22C0383EDA}">
      <dgm:prSet/>
      <dgm:spPr/>
      <dgm:t>
        <a:bodyPr/>
        <a:lstStyle/>
        <a:p>
          <a:endParaRPr lang="uk-UA"/>
        </a:p>
      </dgm:t>
    </dgm:pt>
    <dgm:pt modelId="{9BE77DED-38B8-45C3-9A0F-80B7AF362BB7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b="1" dirty="0"/>
            <a:t>Толерантність</a:t>
          </a:r>
        </a:p>
      </dgm:t>
    </dgm:pt>
    <dgm:pt modelId="{52104466-4795-4084-9B8E-434994EB0534}" type="parTrans" cxnId="{18D3104D-CF57-4594-A248-A6E9B8373CF0}">
      <dgm:prSet/>
      <dgm:spPr/>
      <dgm:t>
        <a:bodyPr/>
        <a:lstStyle/>
        <a:p>
          <a:endParaRPr lang="uk-UA"/>
        </a:p>
      </dgm:t>
    </dgm:pt>
    <dgm:pt modelId="{8804BC1D-2847-4576-9061-EA36097089EC}" type="sibTrans" cxnId="{18D3104D-CF57-4594-A248-A6E9B8373CF0}">
      <dgm:prSet/>
      <dgm:spPr/>
      <dgm:t>
        <a:bodyPr/>
        <a:lstStyle/>
        <a:p>
          <a:endParaRPr lang="uk-UA"/>
        </a:p>
      </dgm:t>
    </dgm:pt>
    <dgm:pt modelId="{4877447D-DA3F-47DA-854E-512625BD7C53}" type="pres">
      <dgm:prSet presAssocID="{4F057135-D288-47BD-889B-61220757511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A9E4304-778A-484C-986C-D9F3757ABAE5}" type="pres">
      <dgm:prSet presAssocID="{3046D8C7-DB17-4A9F-95FE-694079381C7D}" presName="root" presStyleCnt="0"/>
      <dgm:spPr/>
    </dgm:pt>
    <dgm:pt modelId="{82ACBB3D-18E1-4729-A502-DC3FFAE93F38}" type="pres">
      <dgm:prSet presAssocID="{3046D8C7-DB17-4A9F-95FE-694079381C7D}" presName="rootComposite" presStyleCnt="0"/>
      <dgm:spPr/>
    </dgm:pt>
    <dgm:pt modelId="{E1465450-7EBC-4A38-AE25-117E49553BF9}" type="pres">
      <dgm:prSet presAssocID="{3046D8C7-DB17-4A9F-95FE-694079381C7D}" presName="rootText" presStyleLbl="node1" presStyleIdx="0" presStyleCnt="2" custScaleX="261086" custScaleY="188968"/>
      <dgm:spPr/>
    </dgm:pt>
    <dgm:pt modelId="{847450AE-59D9-491F-A45A-88254F23D5D7}" type="pres">
      <dgm:prSet presAssocID="{3046D8C7-DB17-4A9F-95FE-694079381C7D}" presName="rootConnector" presStyleLbl="node1" presStyleIdx="0" presStyleCnt="2"/>
      <dgm:spPr/>
    </dgm:pt>
    <dgm:pt modelId="{53621D74-BAC0-4C21-AAC2-D824CA109D61}" type="pres">
      <dgm:prSet presAssocID="{3046D8C7-DB17-4A9F-95FE-694079381C7D}" presName="childShape" presStyleCnt="0"/>
      <dgm:spPr/>
    </dgm:pt>
    <dgm:pt modelId="{1081E659-DCEF-4301-BC36-316026F39CE6}" type="pres">
      <dgm:prSet presAssocID="{3A80A153-13C1-4C26-AD69-3AD665A42F0B}" presName="Name13" presStyleLbl="parChTrans1D2" presStyleIdx="0" presStyleCnt="10"/>
      <dgm:spPr/>
    </dgm:pt>
    <dgm:pt modelId="{D4ACD7BE-ADE2-4B90-AA86-D0BB07590F04}" type="pres">
      <dgm:prSet presAssocID="{D9008570-3AF5-4DF1-97AB-3E3B089A75D1}" presName="childText" presStyleLbl="bgAcc1" presStyleIdx="0" presStyleCnt="10" custScaleX="221964">
        <dgm:presLayoutVars>
          <dgm:bulletEnabled val="1"/>
        </dgm:presLayoutVars>
      </dgm:prSet>
      <dgm:spPr/>
    </dgm:pt>
    <dgm:pt modelId="{F37F2146-2901-4F1A-A687-B95B3951494C}" type="pres">
      <dgm:prSet presAssocID="{1FF778DC-0D02-40C3-A9B3-43DA6A6B6CE5}" presName="Name13" presStyleLbl="parChTrans1D2" presStyleIdx="1" presStyleCnt="10"/>
      <dgm:spPr/>
    </dgm:pt>
    <dgm:pt modelId="{2A1666FB-C53C-4DA6-9EBF-722E3E051F9F}" type="pres">
      <dgm:prSet presAssocID="{CB25960E-28FF-4FAC-9680-565A870AA948}" presName="childText" presStyleLbl="bgAcc1" presStyleIdx="1" presStyleCnt="10" custScaleX="219921">
        <dgm:presLayoutVars>
          <dgm:bulletEnabled val="1"/>
        </dgm:presLayoutVars>
      </dgm:prSet>
      <dgm:spPr/>
    </dgm:pt>
    <dgm:pt modelId="{3FCCBEED-643E-41E5-A81B-1C5F0725D89F}" type="pres">
      <dgm:prSet presAssocID="{6DE474B3-D884-43AF-A402-C7F971E48811}" presName="Name13" presStyleLbl="parChTrans1D2" presStyleIdx="2" presStyleCnt="10"/>
      <dgm:spPr/>
    </dgm:pt>
    <dgm:pt modelId="{BCB14DA6-AD1B-47EE-B544-EA469B3771A6}" type="pres">
      <dgm:prSet presAssocID="{2F2D1818-05AE-4074-8368-C7A856C18567}" presName="childText" presStyleLbl="bgAcc1" presStyleIdx="2" presStyleCnt="10" custScaleX="221657">
        <dgm:presLayoutVars>
          <dgm:bulletEnabled val="1"/>
        </dgm:presLayoutVars>
      </dgm:prSet>
      <dgm:spPr/>
    </dgm:pt>
    <dgm:pt modelId="{C73D05C6-BB53-4D04-AA33-3F7BCC0436AC}" type="pres">
      <dgm:prSet presAssocID="{7D55CE1E-29ED-4E8B-83F9-8FDE0356C0D6}" presName="Name13" presStyleLbl="parChTrans1D2" presStyleIdx="3" presStyleCnt="10"/>
      <dgm:spPr/>
    </dgm:pt>
    <dgm:pt modelId="{6AA1F9EF-4095-4E71-B717-DB14AC540F44}" type="pres">
      <dgm:prSet presAssocID="{2CD67602-4DF3-4C80-9E22-E55774F5D09B}" presName="childText" presStyleLbl="bgAcc1" presStyleIdx="3" presStyleCnt="10" custScaleX="219921">
        <dgm:presLayoutVars>
          <dgm:bulletEnabled val="1"/>
        </dgm:presLayoutVars>
      </dgm:prSet>
      <dgm:spPr/>
    </dgm:pt>
    <dgm:pt modelId="{21074658-5B66-4A06-9BF7-C8C31D4B84B0}" type="pres">
      <dgm:prSet presAssocID="{FFC7517E-F146-49C8-BA50-6299B012DDFC}" presName="Name13" presStyleLbl="parChTrans1D2" presStyleIdx="4" presStyleCnt="10"/>
      <dgm:spPr/>
    </dgm:pt>
    <dgm:pt modelId="{CAF8D032-727B-422B-92CA-5D8A0A89B7B7}" type="pres">
      <dgm:prSet presAssocID="{8B29BEEC-68C0-489D-ABFC-93FDA15FABDF}" presName="childText" presStyleLbl="bgAcc1" presStyleIdx="4" presStyleCnt="10" custScaleX="221657">
        <dgm:presLayoutVars>
          <dgm:bulletEnabled val="1"/>
        </dgm:presLayoutVars>
      </dgm:prSet>
      <dgm:spPr/>
    </dgm:pt>
    <dgm:pt modelId="{F06F5085-8919-4D8D-BFAC-A7E59FE50D75}" type="pres">
      <dgm:prSet presAssocID="{364F95C9-E9EE-4188-A88A-308A57DE9590}" presName="root" presStyleCnt="0"/>
      <dgm:spPr/>
    </dgm:pt>
    <dgm:pt modelId="{981B572A-05A4-43CF-91F0-AF147F240E31}" type="pres">
      <dgm:prSet presAssocID="{364F95C9-E9EE-4188-A88A-308A57DE9590}" presName="rootComposite" presStyleCnt="0"/>
      <dgm:spPr/>
    </dgm:pt>
    <dgm:pt modelId="{2AD15F7C-7EBE-4A7A-9D22-9CD8F9462806}" type="pres">
      <dgm:prSet presAssocID="{364F95C9-E9EE-4188-A88A-308A57DE9590}" presName="rootText" presStyleLbl="node1" presStyleIdx="1" presStyleCnt="2" custScaleX="254973" custScaleY="198784"/>
      <dgm:spPr/>
    </dgm:pt>
    <dgm:pt modelId="{AB6FA20D-7350-45C7-BB3E-8891D7006D7B}" type="pres">
      <dgm:prSet presAssocID="{364F95C9-E9EE-4188-A88A-308A57DE9590}" presName="rootConnector" presStyleLbl="node1" presStyleIdx="1" presStyleCnt="2"/>
      <dgm:spPr/>
    </dgm:pt>
    <dgm:pt modelId="{B6C36EAE-B2EE-454D-8F18-694FD5F469D9}" type="pres">
      <dgm:prSet presAssocID="{364F95C9-E9EE-4188-A88A-308A57DE9590}" presName="childShape" presStyleCnt="0"/>
      <dgm:spPr/>
    </dgm:pt>
    <dgm:pt modelId="{6629B26F-DF7E-4569-97CF-65C55AEAD989}" type="pres">
      <dgm:prSet presAssocID="{A1DA224D-4B6B-4FBA-B514-2DFC717BB1F7}" presName="Name13" presStyleLbl="parChTrans1D2" presStyleIdx="5" presStyleCnt="10"/>
      <dgm:spPr/>
    </dgm:pt>
    <dgm:pt modelId="{C5046EDA-5F29-4B1E-83DF-993E8A8542E2}" type="pres">
      <dgm:prSet presAssocID="{CD515889-F7B2-4573-9BE9-3335AC0CE731}" presName="childText" presStyleLbl="bgAcc1" presStyleIdx="5" presStyleCnt="10" custScaleX="230992">
        <dgm:presLayoutVars>
          <dgm:bulletEnabled val="1"/>
        </dgm:presLayoutVars>
      </dgm:prSet>
      <dgm:spPr/>
    </dgm:pt>
    <dgm:pt modelId="{02847B8F-8C9F-448F-B952-7D58D012640E}" type="pres">
      <dgm:prSet presAssocID="{903CC3E5-4ACE-4A7D-BFCA-3C7A689614D0}" presName="Name13" presStyleLbl="parChTrans1D2" presStyleIdx="6" presStyleCnt="10"/>
      <dgm:spPr/>
    </dgm:pt>
    <dgm:pt modelId="{99612276-BCEA-4A9A-82AD-72F629740098}" type="pres">
      <dgm:prSet presAssocID="{4F12EB04-4DEC-4BBC-81A9-A77174AF1049}" presName="childText" presStyleLbl="bgAcc1" presStyleIdx="6" presStyleCnt="10" custScaleX="230992">
        <dgm:presLayoutVars>
          <dgm:bulletEnabled val="1"/>
        </dgm:presLayoutVars>
      </dgm:prSet>
      <dgm:spPr/>
    </dgm:pt>
    <dgm:pt modelId="{040811A3-29E0-42FA-87B4-C33D0C6CB546}" type="pres">
      <dgm:prSet presAssocID="{B4599777-5398-4434-9FDD-30741DB3065A}" presName="Name13" presStyleLbl="parChTrans1D2" presStyleIdx="7" presStyleCnt="10"/>
      <dgm:spPr/>
    </dgm:pt>
    <dgm:pt modelId="{6B87E0D9-2869-4AA3-830C-3FD3CB36488C}" type="pres">
      <dgm:prSet presAssocID="{68DB1995-D1D6-4645-A66B-0D2DEB14D099}" presName="childText" presStyleLbl="bgAcc1" presStyleIdx="7" presStyleCnt="10" custScaleX="230992">
        <dgm:presLayoutVars>
          <dgm:bulletEnabled val="1"/>
        </dgm:presLayoutVars>
      </dgm:prSet>
      <dgm:spPr/>
    </dgm:pt>
    <dgm:pt modelId="{4766743C-2CA5-4F2F-B28B-D8D26DD973A1}" type="pres">
      <dgm:prSet presAssocID="{B8E0E393-C95D-4BC8-AB9A-86D8C642DD8A}" presName="Name13" presStyleLbl="parChTrans1D2" presStyleIdx="8" presStyleCnt="10"/>
      <dgm:spPr/>
    </dgm:pt>
    <dgm:pt modelId="{C781E9AF-3D04-426D-82DE-054DE3281700}" type="pres">
      <dgm:prSet presAssocID="{DFD9C45A-3ADF-40E8-83BE-446906788949}" presName="childText" presStyleLbl="bgAcc1" presStyleIdx="8" presStyleCnt="10" custScaleX="230992">
        <dgm:presLayoutVars>
          <dgm:bulletEnabled val="1"/>
        </dgm:presLayoutVars>
      </dgm:prSet>
      <dgm:spPr/>
    </dgm:pt>
    <dgm:pt modelId="{91659F6A-2E17-4454-8119-5CC3C4C70554}" type="pres">
      <dgm:prSet presAssocID="{52104466-4795-4084-9B8E-434994EB0534}" presName="Name13" presStyleLbl="parChTrans1D2" presStyleIdx="9" presStyleCnt="10"/>
      <dgm:spPr/>
    </dgm:pt>
    <dgm:pt modelId="{E2412CA4-646E-44F7-8676-8BE9D7DBFE45}" type="pres">
      <dgm:prSet presAssocID="{9BE77DED-38B8-45C3-9A0F-80B7AF362BB7}" presName="childText" presStyleLbl="bgAcc1" presStyleIdx="9" presStyleCnt="10" custScaleX="230993">
        <dgm:presLayoutVars>
          <dgm:bulletEnabled val="1"/>
        </dgm:presLayoutVars>
      </dgm:prSet>
      <dgm:spPr/>
    </dgm:pt>
  </dgm:ptLst>
  <dgm:cxnLst>
    <dgm:cxn modelId="{C9561810-ACDC-40B5-BF5A-322C5331D411}" type="presOf" srcId="{7D55CE1E-29ED-4E8B-83F9-8FDE0356C0D6}" destId="{C73D05C6-BB53-4D04-AA33-3F7BCC0436AC}" srcOrd="0" destOrd="0" presId="urn:microsoft.com/office/officeart/2005/8/layout/hierarchy3"/>
    <dgm:cxn modelId="{6CEBC911-A235-4ADA-A653-1FFF3EB5C9B1}" srcId="{3046D8C7-DB17-4A9F-95FE-694079381C7D}" destId="{CB25960E-28FF-4FAC-9680-565A870AA948}" srcOrd="1" destOrd="0" parTransId="{1FF778DC-0D02-40C3-A9B3-43DA6A6B6CE5}" sibTransId="{6F0D3D5A-9FCE-4481-A9C6-373E9AA7D7E2}"/>
    <dgm:cxn modelId="{C19B1F12-C0EE-416D-904D-31EC3D416EAE}" type="presOf" srcId="{8B29BEEC-68C0-489D-ABFC-93FDA15FABDF}" destId="{CAF8D032-727B-422B-92CA-5D8A0A89B7B7}" srcOrd="0" destOrd="0" presId="urn:microsoft.com/office/officeart/2005/8/layout/hierarchy3"/>
    <dgm:cxn modelId="{A200C620-DB04-4BCD-8D8F-D34D0123694A}" type="presOf" srcId="{903CC3E5-4ACE-4A7D-BFCA-3C7A689614D0}" destId="{02847B8F-8C9F-448F-B952-7D58D012640E}" srcOrd="0" destOrd="0" presId="urn:microsoft.com/office/officeart/2005/8/layout/hierarchy3"/>
    <dgm:cxn modelId="{659DF92A-7D26-45B5-A780-0C5B3E043643}" type="presOf" srcId="{4F057135-D288-47BD-889B-612207575112}" destId="{4877447D-DA3F-47DA-854E-512625BD7C53}" srcOrd="0" destOrd="0" presId="urn:microsoft.com/office/officeart/2005/8/layout/hierarchy3"/>
    <dgm:cxn modelId="{E94D142B-41A5-4A9C-B6B2-9F01E8139F96}" srcId="{4F057135-D288-47BD-889B-612207575112}" destId="{364F95C9-E9EE-4188-A88A-308A57DE9590}" srcOrd="1" destOrd="0" parTransId="{C7FB034E-CF00-46EB-AFE7-F76958F3F836}" sibTransId="{7B3A5009-6088-45C8-861F-21947A0B1B8A}"/>
    <dgm:cxn modelId="{6741C92E-9022-4D77-A27C-1F22C0383EDA}" srcId="{364F95C9-E9EE-4188-A88A-308A57DE9590}" destId="{DFD9C45A-3ADF-40E8-83BE-446906788949}" srcOrd="3" destOrd="0" parTransId="{B8E0E393-C95D-4BC8-AB9A-86D8C642DD8A}" sibTransId="{9A785D1B-73CD-4D33-9C37-2BB0A6F37F1B}"/>
    <dgm:cxn modelId="{33BE5C3E-2DBC-4537-A56F-63E096EDA3B9}" srcId="{3046D8C7-DB17-4A9F-95FE-694079381C7D}" destId="{2CD67602-4DF3-4C80-9E22-E55774F5D09B}" srcOrd="3" destOrd="0" parTransId="{7D55CE1E-29ED-4E8B-83F9-8FDE0356C0D6}" sibTransId="{8F55E4B6-33B1-4F72-9D0A-514B8F50C317}"/>
    <dgm:cxn modelId="{3A363E60-9399-4AA8-B49C-2FD0C209E285}" type="presOf" srcId="{9BE77DED-38B8-45C3-9A0F-80B7AF362BB7}" destId="{E2412CA4-646E-44F7-8676-8BE9D7DBFE45}" srcOrd="0" destOrd="0" presId="urn:microsoft.com/office/officeart/2005/8/layout/hierarchy3"/>
    <dgm:cxn modelId="{8AD8D542-4AD4-4F3A-B6B8-466617FE8464}" type="presOf" srcId="{4F12EB04-4DEC-4BBC-81A9-A77174AF1049}" destId="{99612276-BCEA-4A9A-82AD-72F629740098}" srcOrd="0" destOrd="0" presId="urn:microsoft.com/office/officeart/2005/8/layout/hierarchy3"/>
    <dgm:cxn modelId="{D6B06943-1693-42E5-839A-62DFE3E56057}" type="presOf" srcId="{52104466-4795-4084-9B8E-434994EB0534}" destId="{91659F6A-2E17-4454-8119-5CC3C4C70554}" srcOrd="0" destOrd="0" presId="urn:microsoft.com/office/officeart/2005/8/layout/hierarchy3"/>
    <dgm:cxn modelId="{CC5D5563-2819-4BCE-B8F5-DD84DD775518}" srcId="{364F95C9-E9EE-4188-A88A-308A57DE9590}" destId="{68DB1995-D1D6-4645-A66B-0D2DEB14D099}" srcOrd="2" destOrd="0" parTransId="{B4599777-5398-4434-9FDD-30741DB3065A}" sibTransId="{1CF4E7BB-4FDD-409D-A708-BF7711D24791}"/>
    <dgm:cxn modelId="{18D3104D-CF57-4594-A248-A6E9B8373CF0}" srcId="{364F95C9-E9EE-4188-A88A-308A57DE9590}" destId="{9BE77DED-38B8-45C3-9A0F-80B7AF362BB7}" srcOrd="4" destOrd="0" parTransId="{52104466-4795-4084-9B8E-434994EB0534}" sibTransId="{8804BC1D-2847-4576-9061-EA36097089EC}"/>
    <dgm:cxn modelId="{AC81224D-40B1-4CA4-BDA7-3F9E3D94E754}" srcId="{364F95C9-E9EE-4188-A88A-308A57DE9590}" destId="{CD515889-F7B2-4573-9BE9-3335AC0CE731}" srcOrd="0" destOrd="0" parTransId="{A1DA224D-4B6B-4FBA-B514-2DFC717BB1F7}" sibTransId="{10089E23-4BC4-42B5-BA26-A2A03FD92D3E}"/>
    <dgm:cxn modelId="{7CCECA4D-1B94-45B1-A5B2-828A21660476}" srcId="{4F057135-D288-47BD-889B-612207575112}" destId="{3046D8C7-DB17-4A9F-95FE-694079381C7D}" srcOrd="0" destOrd="0" parTransId="{0CAF9574-B1A0-4B62-8D78-615B93482A92}" sibTransId="{B1C75863-5AAD-4E70-B131-563B598B156E}"/>
    <dgm:cxn modelId="{5C440C50-49DC-4450-990B-FA3AF52B6E39}" type="presOf" srcId="{364F95C9-E9EE-4188-A88A-308A57DE9590}" destId="{2AD15F7C-7EBE-4A7A-9D22-9CD8F9462806}" srcOrd="0" destOrd="0" presId="urn:microsoft.com/office/officeart/2005/8/layout/hierarchy3"/>
    <dgm:cxn modelId="{7E45227B-FA02-495C-9674-169632CD69A7}" srcId="{364F95C9-E9EE-4188-A88A-308A57DE9590}" destId="{4F12EB04-4DEC-4BBC-81A9-A77174AF1049}" srcOrd="1" destOrd="0" parTransId="{903CC3E5-4ACE-4A7D-BFCA-3C7A689614D0}" sibTransId="{6C9FC728-A72B-4982-A6C6-6EA8E60B4051}"/>
    <dgm:cxn modelId="{7994717E-7B97-4B73-8203-BA4DD683999D}" srcId="{3046D8C7-DB17-4A9F-95FE-694079381C7D}" destId="{D9008570-3AF5-4DF1-97AB-3E3B089A75D1}" srcOrd="0" destOrd="0" parTransId="{3A80A153-13C1-4C26-AD69-3AD665A42F0B}" sibTransId="{898CAF37-9881-4DD2-8BEB-F5F6DDC3DF8C}"/>
    <dgm:cxn modelId="{DF374D80-86F7-4829-8E4A-FF331E5D52A8}" type="presOf" srcId="{FFC7517E-F146-49C8-BA50-6299B012DDFC}" destId="{21074658-5B66-4A06-9BF7-C8C31D4B84B0}" srcOrd="0" destOrd="0" presId="urn:microsoft.com/office/officeart/2005/8/layout/hierarchy3"/>
    <dgm:cxn modelId="{0E4C0886-3BAB-405F-926E-7B5C19C59729}" type="presOf" srcId="{CB25960E-28FF-4FAC-9680-565A870AA948}" destId="{2A1666FB-C53C-4DA6-9EBF-722E3E051F9F}" srcOrd="0" destOrd="0" presId="urn:microsoft.com/office/officeart/2005/8/layout/hierarchy3"/>
    <dgm:cxn modelId="{C9B8588E-EBFE-4B04-A7EB-08DBB1F43110}" type="presOf" srcId="{6DE474B3-D884-43AF-A402-C7F971E48811}" destId="{3FCCBEED-643E-41E5-A81B-1C5F0725D89F}" srcOrd="0" destOrd="0" presId="urn:microsoft.com/office/officeart/2005/8/layout/hierarchy3"/>
    <dgm:cxn modelId="{FA7D1E9D-0570-4FE9-B303-4EDDF211667E}" type="presOf" srcId="{CD515889-F7B2-4573-9BE9-3335AC0CE731}" destId="{C5046EDA-5F29-4B1E-83DF-993E8A8542E2}" srcOrd="0" destOrd="0" presId="urn:microsoft.com/office/officeart/2005/8/layout/hierarchy3"/>
    <dgm:cxn modelId="{F4F3629F-5F2B-46D3-B864-AA41D1B210E0}" type="presOf" srcId="{3A80A153-13C1-4C26-AD69-3AD665A42F0B}" destId="{1081E659-DCEF-4301-BC36-316026F39CE6}" srcOrd="0" destOrd="0" presId="urn:microsoft.com/office/officeart/2005/8/layout/hierarchy3"/>
    <dgm:cxn modelId="{CE9AC2AF-C946-4CC6-B3FB-FC036F8CEF89}" type="presOf" srcId="{D9008570-3AF5-4DF1-97AB-3E3B089A75D1}" destId="{D4ACD7BE-ADE2-4B90-AA86-D0BB07590F04}" srcOrd="0" destOrd="0" presId="urn:microsoft.com/office/officeart/2005/8/layout/hierarchy3"/>
    <dgm:cxn modelId="{974267B0-5A76-4711-8BAE-D6C96DB87508}" type="presOf" srcId="{3046D8C7-DB17-4A9F-95FE-694079381C7D}" destId="{E1465450-7EBC-4A38-AE25-117E49553BF9}" srcOrd="0" destOrd="0" presId="urn:microsoft.com/office/officeart/2005/8/layout/hierarchy3"/>
    <dgm:cxn modelId="{4FD5AFB7-2DAD-4938-A7A0-DEE6DF921166}" type="presOf" srcId="{DFD9C45A-3ADF-40E8-83BE-446906788949}" destId="{C781E9AF-3D04-426D-82DE-054DE3281700}" srcOrd="0" destOrd="0" presId="urn:microsoft.com/office/officeart/2005/8/layout/hierarchy3"/>
    <dgm:cxn modelId="{2B2110BF-5FBB-430E-8B89-F7529111CFBB}" type="presOf" srcId="{3046D8C7-DB17-4A9F-95FE-694079381C7D}" destId="{847450AE-59D9-491F-A45A-88254F23D5D7}" srcOrd="1" destOrd="0" presId="urn:microsoft.com/office/officeart/2005/8/layout/hierarchy3"/>
    <dgm:cxn modelId="{FB56A3C3-B366-43BF-8996-A7F27BA15FD8}" srcId="{3046D8C7-DB17-4A9F-95FE-694079381C7D}" destId="{2F2D1818-05AE-4074-8368-C7A856C18567}" srcOrd="2" destOrd="0" parTransId="{6DE474B3-D884-43AF-A402-C7F971E48811}" sibTransId="{1ADB3648-D116-4EAE-8BC0-44D4AA02361A}"/>
    <dgm:cxn modelId="{E0AF19C7-A95A-4302-803B-48BB16AAB006}" type="presOf" srcId="{A1DA224D-4B6B-4FBA-B514-2DFC717BB1F7}" destId="{6629B26F-DF7E-4569-97CF-65C55AEAD989}" srcOrd="0" destOrd="0" presId="urn:microsoft.com/office/officeart/2005/8/layout/hierarchy3"/>
    <dgm:cxn modelId="{21F474D3-4395-4EB9-8B18-B537BFA7F4BA}" type="presOf" srcId="{B8E0E393-C95D-4BC8-AB9A-86D8C642DD8A}" destId="{4766743C-2CA5-4F2F-B28B-D8D26DD973A1}" srcOrd="0" destOrd="0" presId="urn:microsoft.com/office/officeart/2005/8/layout/hierarchy3"/>
    <dgm:cxn modelId="{A2A63AD9-87AE-4CF4-B855-23675BA13065}" type="presOf" srcId="{1FF778DC-0D02-40C3-A9B3-43DA6A6B6CE5}" destId="{F37F2146-2901-4F1A-A687-B95B3951494C}" srcOrd="0" destOrd="0" presId="urn:microsoft.com/office/officeart/2005/8/layout/hierarchy3"/>
    <dgm:cxn modelId="{B6B8C6E4-29D7-4B2E-9F7A-3A231A894431}" type="presOf" srcId="{68DB1995-D1D6-4645-A66B-0D2DEB14D099}" destId="{6B87E0D9-2869-4AA3-830C-3FD3CB36488C}" srcOrd="0" destOrd="0" presId="urn:microsoft.com/office/officeart/2005/8/layout/hierarchy3"/>
    <dgm:cxn modelId="{B170F0E6-FB4A-4183-9807-1EEB6AEB9E44}" type="presOf" srcId="{2F2D1818-05AE-4074-8368-C7A856C18567}" destId="{BCB14DA6-AD1B-47EE-B544-EA469B3771A6}" srcOrd="0" destOrd="0" presId="urn:microsoft.com/office/officeart/2005/8/layout/hierarchy3"/>
    <dgm:cxn modelId="{B04A05EC-67BD-4F2A-B472-308B286236C7}" type="presOf" srcId="{B4599777-5398-4434-9FDD-30741DB3065A}" destId="{040811A3-29E0-42FA-87B4-C33D0C6CB546}" srcOrd="0" destOrd="0" presId="urn:microsoft.com/office/officeart/2005/8/layout/hierarchy3"/>
    <dgm:cxn modelId="{9E58DEF7-97F8-4320-BE04-6C3CFC5ED8AB}" type="presOf" srcId="{364F95C9-E9EE-4188-A88A-308A57DE9590}" destId="{AB6FA20D-7350-45C7-BB3E-8891D7006D7B}" srcOrd="1" destOrd="0" presId="urn:microsoft.com/office/officeart/2005/8/layout/hierarchy3"/>
    <dgm:cxn modelId="{8B0C2DF8-506A-42AF-A560-1FA4F009FCCF}" srcId="{3046D8C7-DB17-4A9F-95FE-694079381C7D}" destId="{8B29BEEC-68C0-489D-ABFC-93FDA15FABDF}" srcOrd="4" destOrd="0" parTransId="{FFC7517E-F146-49C8-BA50-6299B012DDFC}" sibTransId="{8900C737-B201-489D-B224-9A5D00E9D1C8}"/>
    <dgm:cxn modelId="{B956A4FE-E3C4-4BCB-960E-8A8666D65A6A}" type="presOf" srcId="{2CD67602-4DF3-4C80-9E22-E55774F5D09B}" destId="{6AA1F9EF-4095-4E71-B717-DB14AC540F44}" srcOrd="0" destOrd="0" presId="urn:microsoft.com/office/officeart/2005/8/layout/hierarchy3"/>
    <dgm:cxn modelId="{7FDB7FCD-450E-465D-BAA1-D6CCE78F076A}" type="presParOf" srcId="{4877447D-DA3F-47DA-854E-512625BD7C53}" destId="{BA9E4304-778A-484C-986C-D9F3757ABAE5}" srcOrd="0" destOrd="0" presId="urn:microsoft.com/office/officeart/2005/8/layout/hierarchy3"/>
    <dgm:cxn modelId="{D8161C8A-2C58-49D5-9541-015725049213}" type="presParOf" srcId="{BA9E4304-778A-484C-986C-D9F3757ABAE5}" destId="{82ACBB3D-18E1-4729-A502-DC3FFAE93F38}" srcOrd="0" destOrd="0" presId="urn:microsoft.com/office/officeart/2005/8/layout/hierarchy3"/>
    <dgm:cxn modelId="{FDBD8DB9-964F-4A0E-A7D7-0F35E3F10809}" type="presParOf" srcId="{82ACBB3D-18E1-4729-A502-DC3FFAE93F38}" destId="{E1465450-7EBC-4A38-AE25-117E49553BF9}" srcOrd="0" destOrd="0" presId="urn:microsoft.com/office/officeart/2005/8/layout/hierarchy3"/>
    <dgm:cxn modelId="{91C8718C-41E6-46FF-836B-E2B671BDE791}" type="presParOf" srcId="{82ACBB3D-18E1-4729-A502-DC3FFAE93F38}" destId="{847450AE-59D9-491F-A45A-88254F23D5D7}" srcOrd="1" destOrd="0" presId="urn:microsoft.com/office/officeart/2005/8/layout/hierarchy3"/>
    <dgm:cxn modelId="{E9584255-57CF-47EF-BD3F-B25E7E55BD14}" type="presParOf" srcId="{BA9E4304-778A-484C-986C-D9F3757ABAE5}" destId="{53621D74-BAC0-4C21-AAC2-D824CA109D61}" srcOrd="1" destOrd="0" presId="urn:microsoft.com/office/officeart/2005/8/layout/hierarchy3"/>
    <dgm:cxn modelId="{4AE03E26-DC20-4AAF-B453-CD32CB0DF435}" type="presParOf" srcId="{53621D74-BAC0-4C21-AAC2-D824CA109D61}" destId="{1081E659-DCEF-4301-BC36-316026F39CE6}" srcOrd="0" destOrd="0" presId="urn:microsoft.com/office/officeart/2005/8/layout/hierarchy3"/>
    <dgm:cxn modelId="{C6625ABE-2B7D-4F27-B610-1406A6F46AC3}" type="presParOf" srcId="{53621D74-BAC0-4C21-AAC2-D824CA109D61}" destId="{D4ACD7BE-ADE2-4B90-AA86-D0BB07590F04}" srcOrd="1" destOrd="0" presId="urn:microsoft.com/office/officeart/2005/8/layout/hierarchy3"/>
    <dgm:cxn modelId="{163DFD53-E952-4F01-9099-7DED7FA592A4}" type="presParOf" srcId="{53621D74-BAC0-4C21-AAC2-D824CA109D61}" destId="{F37F2146-2901-4F1A-A687-B95B3951494C}" srcOrd="2" destOrd="0" presId="urn:microsoft.com/office/officeart/2005/8/layout/hierarchy3"/>
    <dgm:cxn modelId="{7A63C305-50C8-4C44-8BB7-50B86484C9B0}" type="presParOf" srcId="{53621D74-BAC0-4C21-AAC2-D824CA109D61}" destId="{2A1666FB-C53C-4DA6-9EBF-722E3E051F9F}" srcOrd="3" destOrd="0" presId="urn:microsoft.com/office/officeart/2005/8/layout/hierarchy3"/>
    <dgm:cxn modelId="{0536F97B-6CBA-438D-ABD5-EC651CACE596}" type="presParOf" srcId="{53621D74-BAC0-4C21-AAC2-D824CA109D61}" destId="{3FCCBEED-643E-41E5-A81B-1C5F0725D89F}" srcOrd="4" destOrd="0" presId="urn:microsoft.com/office/officeart/2005/8/layout/hierarchy3"/>
    <dgm:cxn modelId="{F2675463-CB14-4A79-9236-5D5ABCFCFE6E}" type="presParOf" srcId="{53621D74-BAC0-4C21-AAC2-D824CA109D61}" destId="{BCB14DA6-AD1B-47EE-B544-EA469B3771A6}" srcOrd="5" destOrd="0" presId="urn:microsoft.com/office/officeart/2005/8/layout/hierarchy3"/>
    <dgm:cxn modelId="{1B6D17F0-AD33-4429-A6BB-620F2EDDFC00}" type="presParOf" srcId="{53621D74-BAC0-4C21-AAC2-D824CA109D61}" destId="{C73D05C6-BB53-4D04-AA33-3F7BCC0436AC}" srcOrd="6" destOrd="0" presId="urn:microsoft.com/office/officeart/2005/8/layout/hierarchy3"/>
    <dgm:cxn modelId="{E2852973-F7A2-4E9B-9C5D-54B7EE1543B5}" type="presParOf" srcId="{53621D74-BAC0-4C21-AAC2-D824CA109D61}" destId="{6AA1F9EF-4095-4E71-B717-DB14AC540F44}" srcOrd="7" destOrd="0" presId="urn:microsoft.com/office/officeart/2005/8/layout/hierarchy3"/>
    <dgm:cxn modelId="{C37EFFE7-52FA-4D73-A624-7AF06C934E4F}" type="presParOf" srcId="{53621D74-BAC0-4C21-AAC2-D824CA109D61}" destId="{21074658-5B66-4A06-9BF7-C8C31D4B84B0}" srcOrd="8" destOrd="0" presId="urn:microsoft.com/office/officeart/2005/8/layout/hierarchy3"/>
    <dgm:cxn modelId="{855ECC8D-046E-4809-8F24-680035B11BAC}" type="presParOf" srcId="{53621D74-BAC0-4C21-AAC2-D824CA109D61}" destId="{CAF8D032-727B-422B-92CA-5D8A0A89B7B7}" srcOrd="9" destOrd="0" presId="urn:microsoft.com/office/officeart/2005/8/layout/hierarchy3"/>
    <dgm:cxn modelId="{79AFB91F-5C2C-4D77-B776-B9F9273F82A3}" type="presParOf" srcId="{4877447D-DA3F-47DA-854E-512625BD7C53}" destId="{F06F5085-8919-4D8D-BFAC-A7E59FE50D75}" srcOrd="1" destOrd="0" presId="urn:microsoft.com/office/officeart/2005/8/layout/hierarchy3"/>
    <dgm:cxn modelId="{A1BB0415-BEFB-4335-AB47-596C9107021F}" type="presParOf" srcId="{F06F5085-8919-4D8D-BFAC-A7E59FE50D75}" destId="{981B572A-05A4-43CF-91F0-AF147F240E31}" srcOrd="0" destOrd="0" presId="urn:microsoft.com/office/officeart/2005/8/layout/hierarchy3"/>
    <dgm:cxn modelId="{2011DBB4-B8E1-4E1A-956D-5F798587741C}" type="presParOf" srcId="{981B572A-05A4-43CF-91F0-AF147F240E31}" destId="{2AD15F7C-7EBE-4A7A-9D22-9CD8F9462806}" srcOrd="0" destOrd="0" presId="urn:microsoft.com/office/officeart/2005/8/layout/hierarchy3"/>
    <dgm:cxn modelId="{13F7C62C-6B65-4387-B00F-D5DA75666776}" type="presParOf" srcId="{981B572A-05A4-43CF-91F0-AF147F240E31}" destId="{AB6FA20D-7350-45C7-BB3E-8891D7006D7B}" srcOrd="1" destOrd="0" presId="urn:microsoft.com/office/officeart/2005/8/layout/hierarchy3"/>
    <dgm:cxn modelId="{7ADC149F-A23D-4B83-8AC8-41B56C61C6B3}" type="presParOf" srcId="{F06F5085-8919-4D8D-BFAC-A7E59FE50D75}" destId="{B6C36EAE-B2EE-454D-8F18-694FD5F469D9}" srcOrd="1" destOrd="0" presId="urn:microsoft.com/office/officeart/2005/8/layout/hierarchy3"/>
    <dgm:cxn modelId="{2A2DA094-075B-4C19-9665-ED940AC0523F}" type="presParOf" srcId="{B6C36EAE-B2EE-454D-8F18-694FD5F469D9}" destId="{6629B26F-DF7E-4569-97CF-65C55AEAD989}" srcOrd="0" destOrd="0" presId="urn:microsoft.com/office/officeart/2005/8/layout/hierarchy3"/>
    <dgm:cxn modelId="{14F6EA9D-7377-4221-AB72-0CCD1D6E805A}" type="presParOf" srcId="{B6C36EAE-B2EE-454D-8F18-694FD5F469D9}" destId="{C5046EDA-5F29-4B1E-83DF-993E8A8542E2}" srcOrd="1" destOrd="0" presId="urn:microsoft.com/office/officeart/2005/8/layout/hierarchy3"/>
    <dgm:cxn modelId="{AAD75010-3B11-4999-8AC6-2E8D1D22EBCB}" type="presParOf" srcId="{B6C36EAE-B2EE-454D-8F18-694FD5F469D9}" destId="{02847B8F-8C9F-448F-B952-7D58D012640E}" srcOrd="2" destOrd="0" presId="urn:microsoft.com/office/officeart/2005/8/layout/hierarchy3"/>
    <dgm:cxn modelId="{A7BF45DB-B8F7-4D91-823B-F59F0DE10337}" type="presParOf" srcId="{B6C36EAE-B2EE-454D-8F18-694FD5F469D9}" destId="{99612276-BCEA-4A9A-82AD-72F629740098}" srcOrd="3" destOrd="0" presId="urn:microsoft.com/office/officeart/2005/8/layout/hierarchy3"/>
    <dgm:cxn modelId="{EE22B6C1-23C6-4E38-BF5E-89861C75B752}" type="presParOf" srcId="{B6C36EAE-B2EE-454D-8F18-694FD5F469D9}" destId="{040811A3-29E0-42FA-87B4-C33D0C6CB546}" srcOrd="4" destOrd="0" presId="urn:microsoft.com/office/officeart/2005/8/layout/hierarchy3"/>
    <dgm:cxn modelId="{7ADE26AC-948E-4942-9D22-422541F81648}" type="presParOf" srcId="{B6C36EAE-B2EE-454D-8F18-694FD5F469D9}" destId="{6B87E0D9-2869-4AA3-830C-3FD3CB36488C}" srcOrd="5" destOrd="0" presId="urn:microsoft.com/office/officeart/2005/8/layout/hierarchy3"/>
    <dgm:cxn modelId="{1342D3A2-D4D6-4A9E-A423-23BBD1366DAC}" type="presParOf" srcId="{B6C36EAE-B2EE-454D-8F18-694FD5F469D9}" destId="{4766743C-2CA5-4F2F-B28B-D8D26DD973A1}" srcOrd="6" destOrd="0" presId="urn:microsoft.com/office/officeart/2005/8/layout/hierarchy3"/>
    <dgm:cxn modelId="{16D2BDF2-683D-4D21-94BD-1EA10426811B}" type="presParOf" srcId="{B6C36EAE-B2EE-454D-8F18-694FD5F469D9}" destId="{C781E9AF-3D04-426D-82DE-054DE3281700}" srcOrd="7" destOrd="0" presId="urn:microsoft.com/office/officeart/2005/8/layout/hierarchy3"/>
    <dgm:cxn modelId="{5D006DBA-3BC1-41D2-861D-DFA7F2C8F228}" type="presParOf" srcId="{B6C36EAE-B2EE-454D-8F18-694FD5F469D9}" destId="{91659F6A-2E17-4454-8119-5CC3C4C70554}" srcOrd="8" destOrd="0" presId="urn:microsoft.com/office/officeart/2005/8/layout/hierarchy3"/>
    <dgm:cxn modelId="{BF9BDCFC-962E-4860-ACAA-325E328B89C4}" type="presParOf" srcId="{B6C36EAE-B2EE-454D-8F18-694FD5F469D9}" destId="{E2412CA4-646E-44F7-8676-8BE9D7DBFE45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EC1BF88-9FDE-4E87-9137-DB77691F204A}" type="doc">
      <dgm:prSet loTypeId="urn:microsoft.com/office/officeart/2005/8/layout/pyramid2" loCatId="list" qsTypeId="urn:microsoft.com/office/officeart/2005/8/quickstyle/3d2" qsCatId="3D" csTypeId="urn:microsoft.com/office/officeart/2005/8/colors/accent1_2" csCatId="accent1" phldr="1"/>
      <dgm:spPr/>
    </dgm:pt>
    <dgm:pt modelId="{1539AEA7-CF3C-412F-90DE-180C117934CF}">
      <dgm:prSet phldrT="[Текст]" custT="1"/>
      <dgm:spPr/>
      <dgm:t>
        <a:bodyPr/>
        <a:lstStyle/>
        <a:p>
          <a:r>
            <a:rPr lang="uk-UA" sz="1600" dirty="0"/>
            <a:t>Меморандум про співпрацю</a:t>
          </a:r>
        </a:p>
      </dgm:t>
    </dgm:pt>
    <dgm:pt modelId="{CD0D277B-21AB-4F9F-8FB7-FD319FD41023}" type="parTrans" cxnId="{590E8DAB-2B9D-4EFD-87BA-FB8E04AE3445}">
      <dgm:prSet/>
      <dgm:spPr/>
      <dgm:t>
        <a:bodyPr/>
        <a:lstStyle/>
        <a:p>
          <a:endParaRPr lang="uk-UA"/>
        </a:p>
      </dgm:t>
    </dgm:pt>
    <dgm:pt modelId="{64BEF3F3-96A3-4574-A7C1-4F122D5A1FD1}" type="sibTrans" cxnId="{590E8DAB-2B9D-4EFD-87BA-FB8E04AE3445}">
      <dgm:prSet/>
      <dgm:spPr/>
      <dgm:t>
        <a:bodyPr/>
        <a:lstStyle/>
        <a:p>
          <a:endParaRPr lang="uk-UA"/>
        </a:p>
      </dgm:t>
    </dgm:pt>
    <dgm:pt modelId="{0A966492-3888-4B41-9E0C-4BA10C27FD9B}">
      <dgm:prSet phldrT="[Текст]" custT="1"/>
      <dgm:spPr/>
      <dgm:t>
        <a:bodyPr/>
        <a:lstStyle/>
        <a:p>
          <a:r>
            <a:rPr lang="uk-UA" sz="1600" dirty="0"/>
            <a:t>Науково-методична діяльність</a:t>
          </a:r>
        </a:p>
      </dgm:t>
    </dgm:pt>
    <dgm:pt modelId="{5CA50701-7CA3-4CB0-827F-C6FEFD3641C4}" type="parTrans" cxnId="{05E7DAB8-924B-404D-B275-E438B80FCB93}">
      <dgm:prSet/>
      <dgm:spPr/>
      <dgm:t>
        <a:bodyPr/>
        <a:lstStyle/>
        <a:p>
          <a:endParaRPr lang="uk-UA"/>
        </a:p>
      </dgm:t>
    </dgm:pt>
    <dgm:pt modelId="{32321BC2-5D11-49F7-AE6E-A33703DAEB79}" type="sibTrans" cxnId="{05E7DAB8-924B-404D-B275-E438B80FCB93}">
      <dgm:prSet/>
      <dgm:spPr/>
      <dgm:t>
        <a:bodyPr/>
        <a:lstStyle/>
        <a:p>
          <a:endParaRPr lang="uk-UA"/>
        </a:p>
      </dgm:t>
    </dgm:pt>
    <dgm:pt modelId="{7B4F9AE4-3CB5-4898-A181-B091E4DEF541}">
      <dgm:prSet phldrT="[Текст]" custT="1"/>
      <dgm:spPr/>
      <dgm:t>
        <a:bodyPr/>
        <a:lstStyle/>
        <a:p>
          <a:r>
            <a:rPr lang="uk-UA" sz="1600" dirty="0"/>
            <a:t>Профорієнтаційна діяльність</a:t>
          </a:r>
        </a:p>
      </dgm:t>
    </dgm:pt>
    <dgm:pt modelId="{CEC031F3-964A-431B-BBC7-86D4E030C308}" type="parTrans" cxnId="{1632E06D-907B-4B23-B9EE-FC54636C9305}">
      <dgm:prSet/>
      <dgm:spPr/>
      <dgm:t>
        <a:bodyPr/>
        <a:lstStyle/>
        <a:p>
          <a:endParaRPr lang="uk-UA"/>
        </a:p>
      </dgm:t>
    </dgm:pt>
    <dgm:pt modelId="{6D0E86DB-8F97-4E95-8F54-A95D508063EE}" type="sibTrans" cxnId="{1632E06D-907B-4B23-B9EE-FC54636C9305}">
      <dgm:prSet/>
      <dgm:spPr/>
      <dgm:t>
        <a:bodyPr/>
        <a:lstStyle/>
        <a:p>
          <a:endParaRPr lang="uk-UA"/>
        </a:p>
      </dgm:t>
    </dgm:pt>
    <dgm:pt modelId="{6509804C-9449-430A-BCBC-8D348F307164}">
      <dgm:prSet custT="1"/>
      <dgm:spPr/>
      <dgm:t>
        <a:bodyPr/>
        <a:lstStyle/>
        <a:p>
          <a:r>
            <a:rPr lang="uk-UA" sz="1600" dirty="0"/>
            <a:t>Спільні заходи, </a:t>
          </a:r>
          <a:r>
            <a:rPr lang="uk-UA" sz="1600" dirty="0" err="1"/>
            <a:t>проєкти</a:t>
          </a:r>
          <a:r>
            <a:rPr lang="uk-UA" sz="1600" dirty="0"/>
            <a:t>, конкурси</a:t>
          </a:r>
        </a:p>
      </dgm:t>
    </dgm:pt>
    <dgm:pt modelId="{5BEF8C6F-806D-4AAB-A933-03B5E161890D}" type="parTrans" cxnId="{ECF22248-C10E-469E-9862-E75AC87B0755}">
      <dgm:prSet/>
      <dgm:spPr/>
      <dgm:t>
        <a:bodyPr/>
        <a:lstStyle/>
        <a:p>
          <a:endParaRPr lang="uk-UA"/>
        </a:p>
      </dgm:t>
    </dgm:pt>
    <dgm:pt modelId="{3FBBAA34-F8B5-4476-9DA6-6953EB30ED73}" type="sibTrans" cxnId="{ECF22248-C10E-469E-9862-E75AC87B0755}">
      <dgm:prSet/>
      <dgm:spPr/>
      <dgm:t>
        <a:bodyPr/>
        <a:lstStyle/>
        <a:p>
          <a:endParaRPr lang="uk-UA"/>
        </a:p>
      </dgm:t>
    </dgm:pt>
    <dgm:pt modelId="{8EAF4EEC-80E7-4CD8-B516-4728CBC64426}" type="pres">
      <dgm:prSet presAssocID="{1EC1BF88-9FDE-4E87-9137-DB77691F204A}" presName="compositeShape" presStyleCnt="0">
        <dgm:presLayoutVars>
          <dgm:dir/>
          <dgm:resizeHandles/>
        </dgm:presLayoutVars>
      </dgm:prSet>
      <dgm:spPr/>
    </dgm:pt>
    <dgm:pt modelId="{775849BF-82CD-4533-A1C1-69C21FFCF957}" type="pres">
      <dgm:prSet presAssocID="{1EC1BF88-9FDE-4E87-9137-DB77691F204A}" presName="pyramid" presStyleLbl="node1" presStyleIdx="0" presStyleCnt="1" custLinFactNeighborX="-9685" custLinFactNeighborY="-4857"/>
      <dgm:spPr/>
    </dgm:pt>
    <dgm:pt modelId="{51D7DD42-EE9B-4CC1-A770-913C47AFE2E7}" type="pres">
      <dgm:prSet presAssocID="{1EC1BF88-9FDE-4E87-9137-DB77691F204A}" presName="theList" presStyleCnt="0"/>
      <dgm:spPr/>
    </dgm:pt>
    <dgm:pt modelId="{F7250B9C-1DE0-4009-940C-67E10474DC06}" type="pres">
      <dgm:prSet presAssocID="{1539AEA7-CF3C-412F-90DE-180C117934CF}" presName="aNode" presStyleLbl="fgAcc1" presStyleIdx="0" presStyleCnt="4" custLinFactY="-37968" custLinFactNeighborX="-87371" custLinFactNeighborY="-100000">
        <dgm:presLayoutVars>
          <dgm:bulletEnabled val="1"/>
        </dgm:presLayoutVars>
      </dgm:prSet>
      <dgm:spPr/>
    </dgm:pt>
    <dgm:pt modelId="{1769FCF1-B0C0-443C-B96E-D3AE1E0B17EA}" type="pres">
      <dgm:prSet presAssocID="{1539AEA7-CF3C-412F-90DE-180C117934CF}" presName="aSpace" presStyleCnt="0"/>
      <dgm:spPr/>
    </dgm:pt>
    <dgm:pt modelId="{9609C630-3B20-4782-9090-1672A71ED0A6}" type="pres">
      <dgm:prSet presAssocID="{0A966492-3888-4B41-9E0C-4BA10C27FD9B}" presName="aNode" presStyleLbl="fgAcc1" presStyleIdx="1" presStyleCnt="4" custLinFactY="-88769" custLinFactNeighborX="-306" custLinFactNeighborY="-100000">
        <dgm:presLayoutVars>
          <dgm:bulletEnabled val="1"/>
        </dgm:presLayoutVars>
      </dgm:prSet>
      <dgm:spPr/>
    </dgm:pt>
    <dgm:pt modelId="{2BB379D7-1175-4459-B77B-77B50388FB51}" type="pres">
      <dgm:prSet presAssocID="{0A966492-3888-4B41-9E0C-4BA10C27FD9B}" presName="aSpace" presStyleCnt="0"/>
      <dgm:spPr/>
    </dgm:pt>
    <dgm:pt modelId="{8447F713-D7D2-4352-B333-4C59047B250E}" type="pres">
      <dgm:prSet presAssocID="{7B4F9AE4-3CB5-4898-A181-B091E4DEF541}" presName="aNode" presStyleLbl="fgAcc1" presStyleIdx="2" presStyleCnt="4" custLinFactY="-112598" custLinFactNeighborX="-80406" custLinFactNeighborY="-200000">
        <dgm:presLayoutVars>
          <dgm:bulletEnabled val="1"/>
        </dgm:presLayoutVars>
      </dgm:prSet>
      <dgm:spPr/>
    </dgm:pt>
    <dgm:pt modelId="{D7A6661D-197D-4038-AB8F-D069EDB4A85B}" type="pres">
      <dgm:prSet presAssocID="{7B4F9AE4-3CB5-4898-A181-B091E4DEF541}" presName="aSpace" presStyleCnt="0"/>
      <dgm:spPr/>
    </dgm:pt>
    <dgm:pt modelId="{08084039-3885-46B3-9C8D-C1CD46442122}" type="pres">
      <dgm:prSet presAssocID="{6509804C-9449-430A-BCBC-8D348F307164}" presName="aNode" presStyleLbl="fgAcc1" presStyleIdx="3" presStyleCnt="4" custLinFactY="-157561" custLinFactNeighborX="3176" custLinFactNeighborY="-200000">
        <dgm:presLayoutVars>
          <dgm:bulletEnabled val="1"/>
        </dgm:presLayoutVars>
      </dgm:prSet>
      <dgm:spPr/>
    </dgm:pt>
    <dgm:pt modelId="{6B85542D-533D-4149-AD04-623FBE570B15}" type="pres">
      <dgm:prSet presAssocID="{6509804C-9449-430A-BCBC-8D348F307164}" presName="aSpace" presStyleCnt="0"/>
      <dgm:spPr/>
    </dgm:pt>
  </dgm:ptLst>
  <dgm:cxnLst>
    <dgm:cxn modelId="{89E7E72D-9557-46A1-B663-E3B8588B50FA}" type="presOf" srcId="{7B4F9AE4-3CB5-4898-A181-B091E4DEF541}" destId="{8447F713-D7D2-4352-B333-4C59047B250E}" srcOrd="0" destOrd="0" presId="urn:microsoft.com/office/officeart/2005/8/layout/pyramid2"/>
    <dgm:cxn modelId="{AECEB742-CF6A-4BD8-8D69-7E694254F27E}" type="presOf" srcId="{1539AEA7-CF3C-412F-90DE-180C117934CF}" destId="{F7250B9C-1DE0-4009-940C-67E10474DC06}" srcOrd="0" destOrd="0" presId="urn:microsoft.com/office/officeart/2005/8/layout/pyramid2"/>
    <dgm:cxn modelId="{ECF22248-C10E-469E-9862-E75AC87B0755}" srcId="{1EC1BF88-9FDE-4E87-9137-DB77691F204A}" destId="{6509804C-9449-430A-BCBC-8D348F307164}" srcOrd="3" destOrd="0" parTransId="{5BEF8C6F-806D-4AAB-A933-03B5E161890D}" sibTransId="{3FBBAA34-F8B5-4476-9DA6-6953EB30ED73}"/>
    <dgm:cxn modelId="{1632E06D-907B-4B23-B9EE-FC54636C9305}" srcId="{1EC1BF88-9FDE-4E87-9137-DB77691F204A}" destId="{7B4F9AE4-3CB5-4898-A181-B091E4DEF541}" srcOrd="2" destOrd="0" parTransId="{CEC031F3-964A-431B-BBC7-86D4E030C308}" sibTransId="{6D0E86DB-8F97-4E95-8F54-A95D508063EE}"/>
    <dgm:cxn modelId="{CD7C8B8E-1446-44F1-8048-9F81302670C8}" type="presOf" srcId="{0A966492-3888-4B41-9E0C-4BA10C27FD9B}" destId="{9609C630-3B20-4782-9090-1672A71ED0A6}" srcOrd="0" destOrd="0" presId="urn:microsoft.com/office/officeart/2005/8/layout/pyramid2"/>
    <dgm:cxn modelId="{0694CE9D-9D61-4A0A-B4D5-15E7B85D21A1}" type="presOf" srcId="{1EC1BF88-9FDE-4E87-9137-DB77691F204A}" destId="{8EAF4EEC-80E7-4CD8-B516-4728CBC64426}" srcOrd="0" destOrd="0" presId="urn:microsoft.com/office/officeart/2005/8/layout/pyramid2"/>
    <dgm:cxn modelId="{590E8DAB-2B9D-4EFD-87BA-FB8E04AE3445}" srcId="{1EC1BF88-9FDE-4E87-9137-DB77691F204A}" destId="{1539AEA7-CF3C-412F-90DE-180C117934CF}" srcOrd="0" destOrd="0" parTransId="{CD0D277B-21AB-4F9F-8FB7-FD319FD41023}" sibTransId="{64BEF3F3-96A3-4574-A7C1-4F122D5A1FD1}"/>
    <dgm:cxn modelId="{05E7DAB8-924B-404D-B275-E438B80FCB93}" srcId="{1EC1BF88-9FDE-4E87-9137-DB77691F204A}" destId="{0A966492-3888-4B41-9E0C-4BA10C27FD9B}" srcOrd="1" destOrd="0" parTransId="{5CA50701-7CA3-4CB0-827F-C6FEFD3641C4}" sibTransId="{32321BC2-5D11-49F7-AE6E-A33703DAEB79}"/>
    <dgm:cxn modelId="{E0253DF9-C704-4678-B9E8-FD886A070A4B}" type="presOf" srcId="{6509804C-9449-430A-BCBC-8D348F307164}" destId="{08084039-3885-46B3-9C8D-C1CD46442122}" srcOrd="0" destOrd="0" presId="urn:microsoft.com/office/officeart/2005/8/layout/pyramid2"/>
    <dgm:cxn modelId="{AC641A99-7650-467E-8A97-1B5F259ADEBF}" type="presParOf" srcId="{8EAF4EEC-80E7-4CD8-B516-4728CBC64426}" destId="{775849BF-82CD-4533-A1C1-69C21FFCF957}" srcOrd="0" destOrd="0" presId="urn:microsoft.com/office/officeart/2005/8/layout/pyramid2"/>
    <dgm:cxn modelId="{1B23ACDB-A423-49C6-9D20-82BF3B3623F0}" type="presParOf" srcId="{8EAF4EEC-80E7-4CD8-B516-4728CBC64426}" destId="{51D7DD42-EE9B-4CC1-A770-913C47AFE2E7}" srcOrd="1" destOrd="0" presId="urn:microsoft.com/office/officeart/2005/8/layout/pyramid2"/>
    <dgm:cxn modelId="{8FC5205F-28B2-414C-B94D-AEC5E7398E50}" type="presParOf" srcId="{51D7DD42-EE9B-4CC1-A770-913C47AFE2E7}" destId="{F7250B9C-1DE0-4009-940C-67E10474DC06}" srcOrd="0" destOrd="0" presId="urn:microsoft.com/office/officeart/2005/8/layout/pyramid2"/>
    <dgm:cxn modelId="{5C5EB8F6-4FAA-4A9F-9795-98903A3ECB2B}" type="presParOf" srcId="{51D7DD42-EE9B-4CC1-A770-913C47AFE2E7}" destId="{1769FCF1-B0C0-443C-B96E-D3AE1E0B17EA}" srcOrd="1" destOrd="0" presId="urn:microsoft.com/office/officeart/2005/8/layout/pyramid2"/>
    <dgm:cxn modelId="{31FEECBD-5BA1-45C5-992C-49182923EEEC}" type="presParOf" srcId="{51D7DD42-EE9B-4CC1-A770-913C47AFE2E7}" destId="{9609C630-3B20-4782-9090-1672A71ED0A6}" srcOrd="2" destOrd="0" presId="urn:microsoft.com/office/officeart/2005/8/layout/pyramid2"/>
    <dgm:cxn modelId="{6B875595-AB95-4B5C-A454-AEE2040DC076}" type="presParOf" srcId="{51D7DD42-EE9B-4CC1-A770-913C47AFE2E7}" destId="{2BB379D7-1175-4459-B77B-77B50388FB51}" srcOrd="3" destOrd="0" presId="urn:microsoft.com/office/officeart/2005/8/layout/pyramid2"/>
    <dgm:cxn modelId="{2A681660-3483-4165-8DC0-E46259B3917C}" type="presParOf" srcId="{51D7DD42-EE9B-4CC1-A770-913C47AFE2E7}" destId="{8447F713-D7D2-4352-B333-4C59047B250E}" srcOrd="4" destOrd="0" presId="urn:microsoft.com/office/officeart/2005/8/layout/pyramid2"/>
    <dgm:cxn modelId="{01BF4E08-A848-41CB-A0C4-A82EB3A1F4DB}" type="presParOf" srcId="{51D7DD42-EE9B-4CC1-A770-913C47AFE2E7}" destId="{D7A6661D-197D-4038-AB8F-D069EDB4A85B}" srcOrd="5" destOrd="0" presId="urn:microsoft.com/office/officeart/2005/8/layout/pyramid2"/>
    <dgm:cxn modelId="{29E5C571-9104-41CD-8066-1580D45EBE97}" type="presParOf" srcId="{51D7DD42-EE9B-4CC1-A770-913C47AFE2E7}" destId="{08084039-3885-46B3-9C8D-C1CD46442122}" srcOrd="6" destOrd="0" presId="urn:microsoft.com/office/officeart/2005/8/layout/pyramid2"/>
    <dgm:cxn modelId="{4705AEA4-BE44-49E5-A627-E53503D74AB5}" type="presParOf" srcId="{51D7DD42-EE9B-4CC1-A770-913C47AFE2E7}" destId="{6B85542D-533D-4149-AD04-623FBE570B15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9EEA3A1-17D1-4090-976E-13FCB31F76C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01C4F7E-6A37-42AE-BB26-EFCCACDED80D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uk-UA" sz="1600" b="1" dirty="0">
              <a:solidFill>
                <a:schemeClr val="tx1"/>
              </a:solidFill>
            </a:rPr>
            <a:t>Алгоритм управлінського реагування </a:t>
          </a:r>
        </a:p>
      </dgm:t>
    </dgm:pt>
    <dgm:pt modelId="{991D8A38-916A-4886-AF73-18D2A95F86F5}" type="parTrans" cxnId="{52070C48-A982-4749-8F02-567FFF624D8B}">
      <dgm:prSet/>
      <dgm:spPr/>
      <dgm:t>
        <a:bodyPr/>
        <a:lstStyle/>
        <a:p>
          <a:endParaRPr lang="uk-UA"/>
        </a:p>
      </dgm:t>
    </dgm:pt>
    <dgm:pt modelId="{8CCCB76F-ABD7-4F0E-AE4B-C841E9319880}" type="sibTrans" cxnId="{52070C48-A982-4749-8F02-567FFF624D8B}">
      <dgm:prSet/>
      <dgm:spPr/>
      <dgm:t>
        <a:bodyPr/>
        <a:lstStyle/>
        <a:p>
          <a:endParaRPr lang="uk-UA"/>
        </a:p>
      </dgm:t>
    </dgm:pt>
    <dgm:pt modelId="{BFB55EC8-16F6-4C30-92A8-07A0C8E3DB45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uk-UA" sz="1600" b="1" dirty="0">
              <a:solidFill>
                <a:schemeClr val="tx1"/>
              </a:solidFill>
            </a:rPr>
            <a:t>Об'єкти моніторингу</a:t>
          </a:r>
        </a:p>
      </dgm:t>
    </dgm:pt>
    <dgm:pt modelId="{F47F3993-162C-4176-96C5-B3816836BD7A}" type="parTrans" cxnId="{E20F9707-8D16-4891-A177-C718E7415338}">
      <dgm:prSet/>
      <dgm:spPr/>
      <dgm:t>
        <a:bodyPr/>
        <a:lstStyle/>
        <a:p>
          <a:endParaRPr lang="uk-UA"/>
        </a:p>
      </dgm:t>
    </dgm:pt>
    <dgm:pt modelId="{972DC467-B388-479F-9C0C-6AE391AB2809}" type="sibTrans" cxnId="{E20F9707-8D16-4891-A177-C718E7415338}">
      <dgm:prSet/>
      <dgm:spPr/>
      <dgm:t>
        <a:bodyPr/>
        <a:lstStyle/>
        <a:p>
          <a:endParaRPr lang="uk-UA"/>
        </a:p>
      </dgm:t>
    </dgm:pt>
    <dgm:pt modelId="{FC9152AC-872C-4B3C-A4A0-F4544B572605}">
      <dgm:prSet phldrT="[Текст]" custT="1"/>
      <dgm:spPr>
        <a:solidFill>
          <a:schemeClr val="bg2"/>
        </a:solidFill>
      </dgm:spPr>
      <dgm:t>
        <a:bodyPr/>
        <a:lstStyle/>
        <a:p>
          <a:r>
            <a:rPr lang="uk-UA" sz="1600" b="1" dirty="0">
              <a:solidFill>
                <a:schemeClr val="tx1"/>
              </a:solidFill>
            </a:rPr>
            <a:t>Цифрове анкетування</a:t>
          </a:r>
        </a:p>
      </dgm:t>
    </dgm:pt>
    <dgm:pt modelId="{518C5D57-19C6-4879-9D6D-2B8C9B76F473}" type="parTrans" cxnId="{2DAFC6BC-C728-41BC-906F-02F924BB284B}">
      <dgm:prSet/>
      <dgm:spPr/>
      <dgm:t>
        <a:bodyPr/>
        <a:lstStyle/>
        <a:p>
          <a:endParaRPr lang="uk-UA"/>
        </a:p>
      </dgm:t>
    </dgm:pt>
    <dgm:pt modelId="{AA618AC7-28F7-421F-9DE4-9E3760895909}" type="sibTrans" cxnId="{2DAFC6BC-C728-41BC-906F-02F924BB284B}">
      <dgm:prSet/>
      <dgm:spPr/>
      <dgm:t>
        <a:bodyPr/>
        <a:lstStyle/>
        <a:p>
          <a:endParaRPr lang="uk-UA"/>
        </a:p>
      </dgm:t>
    </dgm:pt>
    <dgm:pt modelId="{32009B25-EB2B-4096-ACAD-321C3B26555B}">
      <dgm:prSet custT="1"/>
      <dgm:spPr/>
      <dgm:t>
        <a:bodyPr/>
        <a:lstStyle/>
        <a:p>
          <a:r>
            <a:rPr lang="uk-UA" sz="1600" dirty="0"/>
            <a:t>Збір даних, аналіз, обговорення, наказ, корекція та розвиток</a:t>
          </a:r>
        </a:p>
      </dgm:t>
    </dgm:pt>
    <dgm:pt modelId="{62004F2E-1AD3-4C49-810C-09E5C9D84E47}" type="parTrans" cxnId="{91954112-C6CA-4857-BA5E-F0D721666F88}">
      <dgm:prSet/>
      <dgm:spPr/>
      <dgm:t>
        <a:bodyPr/>
        <a:lstStyle/>
        <a:p>
          <a:endParaRPr lang="uk-UA"/>
        </a:p>
      </dgm:t>
    </dgm:pt>
    <dgm:pt modelId="{70B71BCA-1539-4D41-AD5F-F7BF4635462D}" type="sibTrans" cxnId="{91954112-C6CA-4857-BA5E-F0D721666F88}">
      <dgm:prSet/>
      <dgm:spPr/>
      <dgm:t>
        <a:bodyPr/>
        <a:lstStyle/>
        <a:p>
          <a:endParaRPr lang="uk-UA"/>
        </a:p>
      </dgm:t>
    </dgm:pt>
    <dgm:pt modelId="{E335A8B1-F861-4D34-9A29-17EA3D0B701A}">
      <dgm:prSet custT="1"/>
      <dgm:spPr/>
      <dgm:t>
        <a:bodyPr/>
        <a:lstStyle/>
        <a:p>
          <a:r>
            <a:rPr lang="uk-UA" sz="1600" dirty="0"/>
            <a:t>Освітнє середовище, якість знань, професійна діяльність, академічна доброчесність, кадрове, матеріально-технічне та навчально-методичне забезпечення, кадровий потенціал</a:t>
          </a:r>
        </a:p>
      </dgm:t>
    </dgm:pt>
    <dgm:pt modelId="{05B13EC4-9013-443C-99F4-DF66CAE253FD}" type="parTrans" cxnId="{0314657E-C59C-4420-84DD-60AB99FDC1EF}">
      <dgm:prSet/>
      <dgm:spPr/>
      <dgm:t>
        <a:bodyPr/>
        <a:lstStyle/>
        <a:p>
          <a:endParaRPr lang="uk-UA"/>
        </a:p>
      </dgm:t>
    </dgm:pt>
    <dgm:pt modelId="{58AD2040-C1BD-4E99-A1F9-95FEBC56AAF0}" type="sibTrans" cxnId="{0314657E-C59C-4420-84DD-60AB99FDC1EF}">
      <dgm:prSet/>
      <dgm:spPr/>
      <dgm:t>
        <a:bodyPr/>
        <a:lstStyle/>
        <a:p>
          <a:endParaRPr lang="uk-UA"/>
        </a:p>
      </dgm:t>
    </dgm:pt>
    <dgm:pt modelId="{06C8584C-232B-447E-BF8A-B60D1F5C7B9E}">
      <dgm:prSet custT="1"/>
      <dgm:spPr/>
      <dgm:t>
        <a:bodyPr/>
        <a:lstStyle/>
        <a:p>
          <a:r>
            <a:rPr lang="uk-UA" sz="1600" dirty="0"/>
            <a:t>Для батьків, здобувачів освіти (з 14 років), педагогічних працівників</a:t>
          </a:r>
        </a:p>
      </dgm:t>
    </dgm:pt>
    <dgm:pt modelId="{B1016D92-0531-4BC3-BE35-B931D140B1BC}" type="parTrans" cxnId="{132FF2A0-2C0D-4F0D-BBFB-50F2EF9C8699}">
      <dgm:prSet/>
      <dgm:spPr/>
      <dgm:t>
        <a:bodyPr/>
        <a:lstStyle/>
        <a:p>
          <a:endParaRPr lang="uk-UA"/>
        </a:p>
      </dgm:t>
    </dgm:pt>
    <dgm:pt modelId="{7CB86B8F-0952-4220-A4C0-0ED8C2B1BAF0}" type="sibTrans" cxnId="{132FF2A0-2C0D-4F0D-BBFB-50F2EF9C8699}">
      <dgm:prSet/>
      <dgm:spPr/>
      <dgm:t>
        <a:bodyPr/>
        <a:lstStyle/>
        <a:p>
          <a:endParaRPr lang="uk-UA"/>
        </a:p>
      </dgm:t>
    </dgm:pt>
    <dgm:pt modelId="{FB295C7B-CFCA-41B8-AD01-170B2EC58BBA}" type="pres">
      <dgm:prSet presAssocID="{09EEA3A1-17D1-4090-976E-13FCB31F76C6}" presName="linear" presStyleCnt="0">
        <dgm:presLayoutVars>
          <dgm:dir/>
          <dgm:animLvl val="lvl"/>
          <dgm:resizeHandles val="exact"/>
        </dgm:presLayoutVars>
      </dgm:prSet>
      <dgm:spPr/>
    </dgm:pt>
    <dgm:pt modelId="{3325A582-C3E6-4DF4-BD46-2B42CB052886}" type="pres">
      <dgm:prSet presAssocID="{301C4F7E-6A37-42AE-BB26-EFCCACDED80D}" presName="parentLin" presStyleCnt="0"/>
      <dgm:spPr/>
    </dgm:pt>
    <dgm:pt modelId="{F161DAEB-6748-4FEB-915B-769215DF0D72}" type="pres">
      <dgm:prSet presAssocID="{301C4F7E-6A37-42AE-BB26-EFCCACDED80D}" presName="parentLeftMargin" presStyleLbl="node1" presStyleIdx="0" presStyleCnt="3"/>
      <dgm:spPr/>
    </dgm:pt>
    <dgm:pt modelId="{53DDF5E3-BE3D-4DF4-B194-CC757DE87403}" type="pres">
      <dgm:prSet presAssocID="{301C4F7E-6A37-42AE-BB26-EFCCACDED80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02A9D20-ED0B-4444-A2D3-6003A6BF9C95}" type="pres">
      <dgm:prSet presAssocID="{301C4F7E-6A37-42AE-BB26-EFCCACDED80D}" presName="negativeSpace" presStyleCnt="0"/>
      <dgm:spPr/>
    </dgm:pt>
    <dgm:pt modelId="{A5843D5C-5BEF-4CBD-812A-3860A1C36EE7}" type="pres">
      <dgm:prSet presAssocID="{301C4F7E-6A37-42AE-BB26-EFCCACDED80D}" presName="childText" presStyleLbl="conFgAcc1" presStyleIdx="0" presStyleCnt="3">
        <dgm:presLayoutVars>
          <dgm:bulletEnabled val="1"/>
        </dgm:presLayoutVars>
      </dgm:prSet>
      <dgm:spPr/>
    </dgm:pt>
    <dgm:pt modelId="{08F90FEF-FF43-4416-8BA0-581F9E90B71A}" type="pres">
      <dgm:prSet presAssocID="{8CCCB76F-ABD7-4F0E-AE4B-C841E9319880}" presName="spaceBetweenRectangles" presStyleCnt="0"/>
      <dgm:spPr/>
    </dgm:pt>
    <dgm:pt modelId="{758A5E99-76B4-4960-A243-9510B97DA4AD}" type="pres">
      <dgm:prSet presAssocID="{BFB55EC8-16F6-4C30-92A8-07A0C8E3DB45}" presName="parentLin" presStyleCnt="0"/>
      <dgm:spPr/>
    </dgm:pt>
    <dgm:pt modelId="{832494BA-4979-40CE-A720-87220E8E90CD}" type="pres">
      <dgm:prSet presAssocID="{BFB55EC8-16F6-4C30-92A8-07A0C8E3DB45}" presName="parentLeftMargin" presStyleLbl="node1" presStyleIdx="0" presStyleCnt="3"/>
      <dgm:spPr/>
    </dgm:pt>
    <dgm:pt modelId="{27A86717-C9F0-45D4-8E7B-526EFFCABB9B}" type="pres">
      <dgm:prSet presAssocID="{BFB55EC8-16F6-4C30-92A8-07A0C8E3DB4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62CE223-E0FC-405B-8D47-53B68857161E}" type="pres">
      <dgm:prSet presAssocID="{BFB55EC8-16F6-4C30-92A8-07A0C8E3DB45}" presName="negativeSpace" presStyleCnt="0"/>
      <dgm:spPr/>
    </dgm:pt>
    <dgm:pt modelId="{658DAF62-9A16-45B1-A73D-8999BC928E80}" type="pres">
      <dgm:prSet presAssocID="{BFB55EC8-16F6-4C30-92A8-07A0C8E3DB45}" presName="childText" presStyleLbl="conFgAcc1" presStyleIdx="1" presStyleCnt="3">
        <dgm:presLayoutVars>
          <dgm:bulletEnabled val="1"/>
        </dgm:presLayoutVars>
      </dgm:prSet>
      <dgm:spPr/>
    </dgm:pt>
    <dgm:pt modelId="{E8817E68-C243-4006-9D36-297E7D6AFB58}" type="pres">
      <dgm:prSet presAssocID="{972DC467-B388-479F-9C0C-6AE391AB2809}" presName="spaceBetweenRectangles" presStyleCnt="0"/>
      <dgm:spPr/>
    </dgm:pt>
    <dgm:pt modelId="{AFB16981-B88D-4EBC-9CE6-9A4B4BC507F4}" type="pres">
      <dgm:prSet presAssocID="{FC9152AC-872C-4B3C-A4A0-F4544B572605}" presName="parentLin" presStyleCnt="0"/>
      <dgm:spPr/>
    </dgm:pt>
    <dgm:pt modelId="{B6CE64C9-2E70-4061-AB96-6923F65D1622}" type="pres">
      <dgm:prSet presAssocID="{FC9152AC-872C-4B3C-A4A0-F4544B572605}" presName="parentLeftMargin" presStyleLbl="node1" presStyleIdx="1" presStyleCnt="3"/>
      <dgm:spPr/>
    </dgm:pt>
    <dgm:pt modelId="{5B1608E6-1B99-4CB2-A3D8-8B260C88A7E0}" type="pres">
      <dgm:prSet presAssocID="{FC9152AC-872C-4B3C-A4A0-F4544B57260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01A7AF2-F4EE-4DF6-AB1B-3D7837D89DEA}" type="pres">
      <dgm:prSet presAssocID="{FC9152AC-872C-4B3C-A4A0-F4544B572605}" presName="negativeSpace" presStyleCnt="0"/>
      <dgm:spPr/>
    </dgm:pt>
    <dgm:pt modelId="{80A89E40-E97B-4CFB-962B-27F9C6F07B6F}" type="pres">
      <dgm:prSet presAssocID="{FC9152AC-872C-4B3C-A4A0-F4544B57260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20F9707-8D16-4891-A177-C718E7415338}" srcId="{09EEA3A1-17D1-4090-976E-13FCB31F76C6}" destId="{BFB55EC8-16F6-4C30-92A8-07A0C8E3DB45}" srcOrd="1" destOrd="0" parTransId="{F47F3993-162C-4176-96C5-B3816836BD7A}" sibTransId="{972DC467-B388-479F-9C0C-6AE391AB2809}"/>
    <dgm:cxn modelId="{91954112-C6CA-4857-BA5E-F0D721666F88}" srcId="{301C4F7E-6A37-42AE-BB26-EFCCACDED80D}" destId="{32009B25-EB2B-4096-ACAD-321C3B26555B}" srcOrd="0" destOrd="0" parTransId="{62004F2E-1AD3-4C49-810C-09E5C9D84E47}" sibTransId="{70B71BCA-1539-4D41-AD5F-F7BF4635462D}"/>
    <dgm:cxn modelId="{E8B0661C-26FA-42D7-810E-775BC2A1A821}" type="presOf" srcId="{FC9152AC-872C-4B3C-A4A0-F4544B572605}" destId="{B6CE64C9-2E70-4061-AB96-6923F65D1622}" srcOrd="0" destOrd="0" presId="urn:microsoft.com/office/officeart/2005/8/layout/list1"/>
    <dgm:cxn modelId="{DA124D1D-648B-49EA-8508-0E75A5CA22BE}" type="presOf" srcId="{06C8584C-232B-447E-BF8A-B60D1F5C7B9E}" destId="{80A89E40-E97B-4CFB-962B-27F9C6F07B6F}" srcOrd="0" destOrd="0" presId="urn:microsoft.com/office/officeart/2005/8/layout/list1"/>
    <dgm:cxn modelId="{A103112C-C1C6-41F2-AE7F-C5C971E12C49}" type="presOf" srcId="{32009B25-EB2B-4096-ACAD-321C3B26555B}" destId="{A5843D5C-5BEF-4CBD-812A-3860A1C36EE7}" srcOrd="0" destOrd="0" presId="urn:microsoft.com/office/officeart/2005/8/layout/list1"/>
    <dgm:cxn modelId="{7FCEB067-2696-4A5A-8887-9DBBCD0C41CD}" type="presOf" srcId="{301C4F7E-6A37-42AE-BB26-EFCCACDED80D}" destId="{53DDF5E3-BE3D-4DF4-B194-CC757DE87403}" srcOrd="1" destOrd="0" presId="urn:microsoft.com/office/officeart/2005/8/layout/list1"/>
    <dgm:cxn modelId="{52070C48-A982-4749-8F02-567FFF624D8B}" srcId="{09EEA3A1-17D1-4090-976E-13FCB31F76C6}" destId="{301C4F7E-6A37-42AE-BB26-EFCCACDED80D}" srcOrd="0" destOrd="0" parTransId="{991D8A38-916A-4886-AF73-18D2A95F86F5}" sibTransId="{8CCCB76F-ABD7-4F0E-AE4B-C841E9319880}"/>
    <dgm:cxn modelId="{0314657E-C59C-4420-84DD-60AB99FDC1EF}" srcId="{BFB55EC8-16F6-4C30-92A8-07A0C8E3DB45}" destId="{E335A8B1-F861-4D34-9A29-17EA3D0B701A}" srcOrd="0" destOrd="0" parTransId="{05B13EC4-9013-443C-99F4-DF66CAE253FD}" sibTransId="{58AD2040-C1BD-4E99-A1F9-95FEBC56AAF0}"/>
    <dgm:cxn modelId="{8277E182-782D-497F-9F35-435051CF0031}" type="presOf" srcId="{BFB55EC8-16F6-4C30-92A8-07A0C8E3DB45}" destId="{27A86717-C9F0-45D4-8E7B-526EFFCABB9B}" srcOrd="1" destOrd="0" presId="urn:microsoft.com/office/officeart/2005/8/layout/list1"/>
    <dgm:cxn modelId="{9D25E5A0-46DE-438A-93A1-ADD9CEE4119A}" type="presOf" srcId="{09EEA3A1-17D1-4090-976E-13FCB31F76C6}" destId="{FB295C7B-CFCA-41B8-AD01-170B2EC58BBA}" srcOrd="0" destOrd="0" presId="urn:microsoft.com/office/officeart/2005/8/layout/list1"/>
    <dgm:cxn modelId="{132FF2A0-2C0D-4F0D-BBFB-50F2EF9C8699}" srcId="{FC9152AC-872C-4B3C-A4A0-F4544B572605}" destId="{06C8584C-232B-447E-BF8A-B60D1F5C7B9E}" srcOrd="0" destOrd="0" parTransId="{B1016D92-0531-4BC3-BE35-B931D140B1BC}" sibTransId="{7CB86B8F-0952-4220-A4C0-0ED8C2B1BAF0}"/>
    <dgm:cxn modelId="{E8CBA4AB-6C67-4EB9-9529-E019C7A78C51}" type="presOf" srcId="{E335A8B1-F861-4D34-9A29-17EA3D0B701A}" destId="{658DAF62-9A16-45B1-A73D-8999BC928E80}" srcOrd="0" destOrd="0" presId="urn:microsoft.com/office/officeart/2005/8/layout/list1"/>
    <dgm:cxn modelId="{1E62F6B2-ACDE-43B5-89F6-FA61190E5625}" type="presOf" srcId="{BFB55EC8-16F6-4C30-92A8-07A0C8E3DB45}" destId="{832494BA-4979-40CE-A720-87220E8E90CD}" srcOrd="0" destOrd="0" presId="urn:microsoft.com/office/officeart/2005/8/layout/list1"/>
    <dgm:cxn modelId="{2DAFC6BC-C728-41BC-906F-02F924BB284B}" srcId="{09EEA3A1-17D1-4090-976E-13FCB31F76C6}" destId="{FC9152AC-872C-4B3C-A4A0-F4544B572605}" srcOrd="2" destOrd="0" parTransId="{518C5D57-19C6-4879-9D6D-2B8C9B76F473}" sibTransId="{AA618AC7-28F7-421F-9DE4-9E3760895909}"/>
    <dgm:cxn modelId="{BF3779D5-398C-4B09-A993-C1B155067EB1}" type="presOf" srcId="{301C4F7E-6A37-42AE-BB26-EFCCACDED80D}" destId="{F161DAEB-6748-4FEB-915B-769215DF0D72}" srcOrd="0" destOrd="0" presId="urn:microsoft.com/office/officeart/2005/8/layout/list1"/>
    <dgm:cxn modelId="{B83A52EE-5DA8-4CE6-8DCB-207DE9DC746D}" type="presOf" srcId="{FC9152AC-872C-4B3C-A4A0-F4544B572605}" destId="{5B1608E6-1B99-4CB2-A3D8-8B260C88A7E0}" srcOrd="1" destOrd="0" presId="urn:microsoft.com/office/officeart/2005/8/layout/list1"/>
    <dgm:cxn modelId="{0C8C9D90-E14D-4046-8F4A-04C72F18A270}" type="presParOf" srcId="{FB295C7B-CFCA-41B8-AD01-170B2EC58BBA}" destId="{3325A582-C3E6-4DF4-BD46-2B42CB052886}" srcOrd="0" destOrd="0" presId="urn:microsoft.com/office/officeart/2005/8/layout/list1"/>
    <dgm:cxn modelId="{591EFB17-9091-4356-8B13-8DD85177431A}" type="presParOf" srcId="{3325A582-C3E6-4DF4-BD46-2B42CB052886}" destId="{F161DAEB-6748-4FEB-915B-769215DF0D72}" srcOrd="0" destOrd="0" presId="urn:microsoft.com/office/officeart/2005/8/layout/list1"/>
    <dgm:cxn modelId="{28FFD255-E4E8-4787-803A-32B0DAAB29B2}" type="presParOf" srcId="{3325A582-C3E6-4DF4-BD46-2B42CB052886}" destId="{53DDF5E3-BE3D-4DF4-B194-CC757DE87403}" srcOrd="1" destOrd="0" presId="urn:microsoft.com/office/officeart/2005/8/layout/list1"/>
    <dgm:cxn modelId="{8D7AC8CC-F861-4D16-ACC7-644661C09304}" type="presParOf" srcId="{FB295C7B-CFCA-41B8-AD01-170B2EC58BBA}" destId="{402A9D20-ED0B-4444-A2D3-6003A6BF9C95}" srcOrd="1" destOrd="0" presId="urn:microsoft.com/office/officeart/2005/8/layout/list1"/>
    <dgm:cxn modelId="{D011C210-812D-41BF-B54F-480C729A75CD}" type="presParOf" srcId="{FB295C7B-CFCA-41B8-AD01-170B2EC58BBA}" destId="{A5843D5C-5BEF-4CBD-812A-3860A1C36EE7}" srcOrd="2" destOrd="0" presId="urn:microsoft.com/office/officeart/2005/8/layout/list1"/>
    <dgm:cxn modelId="{9895662B-6213-4FFB-A82D-AD4B1F0CC51C}" type="presParOf" srcId="{FB295C7B-CFCA-41B8-AD01-170B2EC58BBA}" destId="{08F90FEF-FF43-4416-8BA0-581F9E90B71A}" srcOrd="3" destOrd="0" presId="urn:microsoft.com/office/officeart/2005/8/layout/list1"/>
    <dgm:cxn modelId="{2732A980-82E0-4CA6-B3A6-014ABDC638B1}" type="presParOf" srcId="{FB295C7B-CFCA-41B8-AD01-170B2EC58BBA}" destId="{758A5E99-76B4-4960-A243-9510B97DA4AD}" srcOrd="4" destOrd="0" presId="urn:microsoft.com/office/officeart/2005/8/layout/list1"/>
    <dgm:cxn modelId="{9B789755-CE48-4195-B1EE-5F3E9B09EFD2}" type="presParOf" srcId="{758A5E99-76B4-4960-A243-9510B97DA4AD}" destId="{832494BA-4979-40CE-A720-87220E8E90CD}" srcOrd="0" destOrd="0" presId="urn:microsoft.com/office/officeart/2005/8/layout/list1"/>
    <dgm:cxn modelId="{83643D32-4994-477C-8615-C71DC8A56EF4}" type="presParOf" srcId="{758A5E99-76B4-4960-A243-9510B97DA4AD}" destId="{27A86717-C9F0-45D4-8E7B-526EFFCABB9B}" srcOrd="1" destOrd="0" presId="urn:microsoft.com/office/officeart/2005/8/layout/list1"/>
    <dgm:cxn modelId="{182E96B3-5D0A-4AC9-85A2-AB04B20621A7}" type="presParOf" srcId="{FB295C7B-CFCA-41B8-AD01-170B2EC58BBA}" destId="{262CE223-E0FC-405B-8D47-53B68857161E}" srcOrd="5" destOrd="0" presId="urn:microsoft.com/office/officeart/2005/8/layout/list1"/>
    <dgm:cxn modelId="{FEAD133D-BC37-4B9F-A08E-C5FC2D01B577}" type="presParOf" srcId="{FB295C7B-CFCA-41B8-AD01-170B2EC58BBA}" destId="{658DAF62-9A16-45B1-A73D-8999BC928E80}" srcOrd="6" destOrd="0" presId="urn:microsoft.com/office/officeart/2005/8/layout/list1"/>
    <dgm:cxn modelId="{D135019F-46D0-4DCF-91E3-731AF46ECAD3}" type="presParOf" srcId="{FB295C7B-CFCA-41B8-AD01-170B2EC58BBA}" destId="{E8817E68-C243-4006-9D36-297E7D6AFB58}" srcOrd="7" destOrd="0" presId="urn:microsoft.com/office/officeart/2005/8/layout/list1"/>
    <dgm:cxn modelId="{0EA40493-7CEA-4FA6-96BB-C0DF99CD25D3}" type="presParOf" srcId="{FB295C7B-CFCA-41B8-AD01-170B2EC58BBA}" destId="{AFB16981-B88D-4EBC-9CE6-9A4B4BC507F4}" srcOrd="8" destOrd="0" presId="urn:microsoft.com/office/officeart/2005/8/layout/list1"/>
    <dgm:cxn modelId="{AA640A3F-35B7-4311-9083-60C91BA5934C}" type="presParOf" srcId="{AFB16981-B88D-4EBC-9CE6-9A4B4BC507F4}" destId="{B6CE64C9-2E70-4061-AB96-6923F65D1622}" srcOrd="0" destOrd="0" presId="urn:microsoft.com/office/officeart/2005/8/layout/list1"/>
    <dgm:cxn modelId="{F236ED99-E3CD-4EDB-AFC2-2243055B74E3}" type="presParOf" srcId="{AFB16981-B88D-4EBC-9CE6-9A4B4BC507F4}" destId="{5B1608E6-1B99-4CB2-A3D8-8B260C88A7E0}" srcOrd="1" destOrd="0" presId="urn:microsoft.com/office/officeart/2005/8/layout/list1"/>
    <dgm:cxn modelId="{5F57A3C5-2248-499A-8447-B9561A02A0E5}" type="presParOf" srcId="{FB295C7B-CFCA-41B8-AD01-170B2EC58BBA}" destId="{501A7AF2-F4EE-4DF6-AB1B-3D7837D89DEA}" srcOrd="9" destOrd="0" presId="urn:microsoft.com/office/officeart/2005/8/layout/list1"/>
    <dgm:cxn modelId="{8E7C19C2-6962-46E6-ABEE-F24C25FF9AA3}" type="presParOf" srcId="{FB295C7B-CFCA-41B8-AD01-170B2EC58BBA}" destId="{80A89E40-E97B-4CFB-962B-27F9C6F07B6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E1987D8-BDD7-4EC6-98D5-167416111A3B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46AEFDD1-0C86-4DEF-A725-55C2BB6EC3E6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tx1"/>
              </a:solidFill>
            </a:rPr>
            <a:t>Спортивні</a:t>
          </a:r>
        </a:p>
      </dgm:t>
    </dgm:pt>
    <dgm:pt modelId="{CAA487A3-2163-4A72-8E19-D7A1EE4126C2}" type="parTrans" cxnId="{B62E2E0A-ADD0-4123-905F-302DAFA3F936}">
      <dgm:prSet/>
      <dgm:spPr/>
      <dgm:t>
        <a:bodyPr/>
        <a:lstStyle/>
        <a:p>
          <a:endParaRPr lang="uk-UA"/>
        </a:p>
      </dgm:t>
    </dgm:pt>
    <dgm:pt modelId="{3B2B8CF4-45CA-49FA-B06D-623DED4B0E18}" type="sibTrans" cxnId="{B62E2E0A-ADD0-4123-905F-302DAFA3F936}">
      <dgm:prSet/>
      <dgm:spPr/>
      <dgm:t>
        <a:bodyPr/>
        <a:lstStyle/>
        <a:p>
          <a:endParaRPr lang="uk-UA"/>
        </a:p>
      </dgm:t>
    </dgm:pt>
    <dgm:pt modelId="{DD6EABF6-6F27-4E79-B80C-82DBAB51458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1600" b="1" dirty="0"/>
            <a:t>Волейбол</a:t>
          </a:r>
        </a:p>
      </dgm:t>
    </dgm:pt>
    <dgm:pt modelId="{067F4E2B-5CB1-4E8E-BEB6-E7A7DBBC32D4}" type="parTrans" cxnId="{533079D9-274F-4F9A-837F-AA56C358CBEA}">
      <dgm:prSet/>
      <dgm:spPr/>
      <dgm:t>
        <a:bodyPr/>
        <a:lstStyle/>
        <a:p>
          <a:endParaRPr lang="uk-UA"/>
        </a:p>
      </dgm:t>
    </dgm:pt>
    <dgm:pt modelId="{EC829F63-D28B-426B-B25B-EB328654DBD3}" type="sibTrans" cxnId="{533079D9-274F-4F9A-837F-AA56C358CBEA}">
      <dgm:prSet/>
      <dgm:spPr/>
      <dgm:t>
        <a:bodyPr/>
        <a:lstStyle/>
        <a:p>
          <a:endParaRPr lang="uk-UA"/>
        </a:p>
      </dgm:t>
    </dgm:pt>
    <dgm:pt modelId="{7F218CAE-F058-4DDC-84E0-409C36C9472E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tx1"/>
              </a:solidFill>
            </a:rPr>
            <a:t>Художньо-естетичні</a:t>
          </a:r>
        </a:p>
      </dgm:t>
    </dgm:pt>
    <dgm:pt modelId="{3E39CBA4-3795-44A3-AEEE-27996CD32235}" type="parTrans" cxnId="{AB2A1E3A-493B-465B-824F-32194D7C1F68}">
      <dgm:prSet/>
      <dgm:spPr/>
      <dgm:t>
        <a:bodyPr/>
        <a:lstStyle/>
        <a:p>
          <a:endParaRPr lang="uk-UA"/>
        </a:p>
      </dgm:t>
    </dgm:pt>
    <dgm:pt modelId="{C4A5D2CB-BE1C-4366-B4C6-FB55BED86DC5}" type="sibTrans" cxnId="{AB2A1E3A-493B-465B-824F-32194D7C1F68}">
      <dgm:prSet/>
      <dgm:spPr/>
      <dgm:t>
        <a:bodyPr/>
        <a:lstStyle/>
        <a:p>
          <a:endParaRPr lang="uk-UA"/>
        </a:p>
      </dgm:t>
    </dgm:pt>
    <dgm:pt modelId="{027265C6-3B15-48D4-85F5-B4CC2C09AACD}">
      <dgm:prSet phldrT="[Текст]" custT="1"/>
      <dgm:spPr/>
      <dgm:t>
        <a:bodyPr/>
        <a:lstStyle/>
        <a:p>
          <a:r>
            <a:rPr lang="uk-UA" sz="1600" b="1" dirty="0"/>
            <a:t>Дивосвіт</a:t>
          </a:r>
        </a:p>
      </dgm:t>
    </dgm:pt>
    <dgm:pt modelId="{CD48A517-CF68-4B09-A0D3-40C891EA073E}" type="parTrans" cxnId="{B34299BD-4CE4-4B6A-80DF-3B63FC8A7183}">
      <dgm:prSet/>
      <dgm:spPr/>
      <dgm:t>
        <a:bodyPr/>
        <a:lstStyle/>
        <a:p>
          <a:endParaRPr lang="uk-UA"/>
        </a:p>
      </dgm:t>
    </dgm:pt>
    <dgm:pt modelId="{B4AD925C-CA30-4EE3-A96E-0472382AF931}" type="sibTrans" cxnId="{B34299BD-4CE4-4B6A-80DF-3B63FC8A7183}">
      <dgm:prSet/>
      <dgm:spPr/>
      <dgm:t>
        <a:bodyPr/>
        <a:lstStyle/>
        <a:p>
          <a:endParaRPr lang="uk-UA"/>
        </a:p>
      </dgm:t>
    </dgm:pt>
    <dgm:pt modelId="{002DA3D3-4484-4074-AEA2-2E4637DBE0D4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uk-UA" sz="1600" b="1" dirty="0">
              <a:solidFill>
                <a:schemeClr val="tx1"/>
              </a:solidFill>
            </a:rPr>
            <a:t>Патріотичні</a:t>
          </a:r>
        </a:p>
      </dgm:t>
    </dgm:pt>
    <dgm:pt modelId="{F2E2C723-B84F-482C-9216-A30034323AD1}" type="parTrans" cxnId="{29CA7D2A-E516-4229-80B3-D10ABA0CFDF5}">
      <dgm:prSet/>
      <dgm:spPr/>
      <dgm:t>
        <a:bodyPr/>
        <a:lstStyle/>
        <a:p>
          <a:endParaRPr lang="uk-UA"/>
        </a:p>
      </dgm:t>
    </dgm:pt>
    <dgm:pt modelId="{FFC62AB9-F942-48FB-8D63-BBD68C72B8FA}" type="sibTrans" cxnId="{29CA7D2A-E516-4229-80B3-D10ABA0CFDF5}">
      <dgm:prSet/>
      <dgm:spPr/>
      <dgm:t>
        <a:bodyPr/>
        <a:lstStyle/>
        <a:p>
          <a:endParaRPr lang="uk-UA"/>
        </a:p>
      </dgm:t>
    </dgm:pt>
    <dgm:pt modelId="{56BEE3F0-41BF-436C-A401-5C9226893CE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1600" b="1" dirty="0"/>
            <a:t>Настільний теніс</a:t>
          </a:r>
        </a:p>
      </dgm:t>
    </dgm:pt>
    <dgm:pt modelId="{393EA7F3-6754-4809-BD9A-ECDED845823F}" type="parTrans" cxnId="{C1964932-8BC1-463A-9F91-CCF4A86BF763}">
      <dgm:prSet/>
      <dgm:spPr/>
      <dgm:t>
        <a:bodyPr/>
        <a:lstStyle/>
        <a:p>
          <a:endParaRPr lang="uk-UA"/>
        </a:p>
      </dgm:t>
    </dgm:pt>
    <dgm:pt modelId="{E48376F1-1227-43DA-B112-DAE4CCD9B311}" type="sibTrans" cxnId="{C1964932-8BC1-463A-9F91-CCF4A86BF763}">
      <dgm:prSet/>
      <dgm:spPr/>
      <dgm:t>
        <a:bodyPr/>
        <a:lstStyle/>
        <a:p>
          <a:endParaRPr lang="uk-UA"/>
        </a:p>
      </dgm:t>
    </dgm:pt>
    <dgm:pt modelId="{E78421CF-7330-4A73-B7D9-DFF12F6A8487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1600" b="1" dirty="0"/>
            <a:t>Регбі</a:t>
          </a:r>
        </a:p>
      </dgm:t>
    </dgm:pt>
    <dgm:pt modelId="{57CB262D-5CEF-4841-9FCE-C06B4D0C814E}" type="parTrans" cxnId="{39CD553B-39C2-4528-94D8-9953A27B77E1}">
      <dgm:prSet/>
      <dgm:spPr/>
      <dgm:t>
        <a:bodyPr/>
        <a:lstStyle/>
        <a:p>
          <a:endParaRPr lang="uk-UA"/>
        </a:p>
      </dgm:t>
    </dgm:pt>
    <dgm:pt modelId="{6965AB54-73A6-4495-84AC-B7A10F317AB0}" type="sibTrans" cxnId="{39CD553B-39C2-4528-94D8-9953A27B77E1}">
      <dgm:prSet/>
      <dgm:spPr/>
      <dgm:t>
        <a:bodyPr/>
        <a:lstStyle/>
        <a:p>
          <a:endParaRPr lang="uk-UA"/>
        </a:p>
      </dgm:t>
    </dgm:pt>
    <dgm:pt modelId="{9958C206-942C-4B03-8617-C5A015CCA44F}">
      <dgm:prSet phldrT="[Текст]" custT="1"/>
      <dgm:spPr/>
      <dgm:t>
        <a:bodyPr/>
        <a:lstStyle/>
        <a:p>
          <a:r>
            <a:rPr lang="uk-UA" sz="1600" b="1" dirty="0"/>
            <a:t>Творча майстерня</a:t>
          </a:r>
        </a:p>
      </dgm:t>
    </dgm:pt>
    <dgm:pt modelId="{EBC31564-3355-4C2F-BA45-EB89CEF64545}" type="parTrans" cxnId="{72EB848E-D2DC-41F2-8F0C-6FB6139844A7}">
      <dgm:prSet/>
      <dgm:spPr/>
      <dgm:t>
        <a:bodyPr/>
        <a:lstStyle/>
        <a:p>
          <a:endParaRPr lang="uk-UA"/>
        </a:p>
      </dgm:t>
    </dgm:pt>
    <dgm:pt modelId="{8F91957A-C4F2-46A3-802A-50CEAE9E8B9E}" type="sibTrans" cxnId="{72EB848E-D2DC-41F2-8F0C-6FB6139844A7}">
      <dgm:prSet/>
      <dgm:spPr/>
      <dgm:t>
        <a:bodyPr/>
        <a:lstStyle/>
        <a:p>
          <a:endParaRPr lang="uk-UA"/>
        </a:p>
      </dgm:t>
    </dgm:pt>
    <dgm:pt modelId="{E1FE7981-A56C-4A68-ADF3-7C3DA291129D}">
      <dgm:prSet phldrT="[Текст]" custT="1"/>
      <dgm:spPr/>
      <dgm:t>
        <a:bodyPr/>
        <a:lstStyle/>
        <a:p>
          <a:r>
            <a:rPr lang="uk-UA" sz="1600" b="1" dirty="0"/>
            <a:t>Школа стилю</a:t>
          </a:r>
        </a:p>
      </dgm:t>
    </dgm:pt>
    <dgm:pt modelId="{D0797218-2DF2-4F9E-9AA5-69C06D8DF538}" type="parTrans" cxnId="{3B5CE29F-5BE1-43C6-955E-4CB3BF5023CF}">
      <dgm:prSet/>
      <dgm:spPr/>
      <dgm:t>
        <a:bodyPr/>
        <a:lstStyle/>
        <a:p>
          <a:endParaRPr lang="uk-UA"/>
        </a:p>
      </dgm:t>
    </dgm:pt>
    <dgm:pt modelId="{336A6A00-4FCE-4620-B207-D5CFBF5A5D70}" type="sibTrans" cxnId="{3B5CE29F-5BE1-43C6-955E-4CB3BF5023CF}">
      <dgm:prSet/>
      <dgm:spPr/>
      <dgm:t>
        <a:bodyPr/>
        <a:lstStyle/>
        <a:p>
          <a:endParaRPr lang="uk-UA"/>
        </a:p>
      </dgm:t>
    </dgm:pt>
    <dgm:pt modelId="{01035DA8-D5F5-4D5E-BC8E-A513FB078E6B}">
      <dgm:prSet custT="1"/>
      <dgm:spPr/>
      <dgm:t>
        <a:bodyPr/>
        <a:lstStyle/>
        <a:p>
          <a:r>
            <a:rPr lang="uk-UA" sz="1600" b="1" dirty="0"/>
            <a:t>Джура</a:t>
          </a:r>
        </a:p>
      </dgm:t>
    </dgm:pt>
    <dgm:pt modelId="{A166B3FA-7CA2-4827-96C6-30D271FA01F9}" type="parTrans" cxnId="{FC6298AE-C277-4F32-9F6F-44922C483BBE}">
      <dgm:prSet/>
      <dgm:spPr/>
      <dgm:t>
        <a:bodyPr/>
        <a:lstStyle/>
        <a:p>
          <a:endParaRPr lang="uk-UA"/>
        </a:p>
      </dgm:t>
    </dgm:pt>
    <dgm:pt modelId="{2FE767CF-FCE4-4B3C-A57F-5A7445DDBF2A}" type="sibTrans" cxnId="{FC6298AE-C277-4F32-9F6F-44922C483BBE}">
      <dgm:prSet/>
      <dgm:spPr/>
      <dgm:t>
        <a:bodyPr/>
        <a:lstStyle/>
        <a:p>
          <a:endParaRPr lang="uk-UA"/>
        </a:p>
      </dgm:t>
    </dgm:pt>
    <dgm:pt modelId="{BC19E512-77B2-4714-90C9-B66B29E68A14}">
      <dgm:prSet custT="1"/>
      <dgm:spPr/>
      <dgm:t>
        <a:bodyPr/>
        <a:lstStyle/>
        <a:p>
          <a:r>
            <a:rPr lang="uk-UA" sz="1600" b="1" dirty="0"/>
            <a:t>Юні рятувальники</a:t>
          </a:r>
        </a:p>
      </dgm:t>
    </dgm:pt>
    <dgm:pt modelId="{C6ED6835-0EA2-4786-91E7-837E05535697}" type="parTrans" cxnId="{4D87BB54-AB1B-4CBD-8699-4128B3F89D86}">
      <dgm:prSet/>
      <dgm:spPr/>
      <dgm:t>
        <a:bodyPr/>
        <a:lstStyle/>
        <a:p>
          <a:endParaRPr lang="uk-UA"/>
        </a:p>
      </dgm:t>
    </dgm:pt>
    <dgm:pt modelId="{31DDEA24-E1D4-450E-8612-E718C6594A9A}" type="sibTrans" cxnId="{4D87BB54-AB1B-4CBD-8699-4128B3F89D86}">
      <dgm:prSet/>
      <dgm:spPr/>
      <dgm:t>
        <a:bodyPr/>
        <a:lstStyle/>
        <a:p>
          <a:endParaRPr lang="uk-UA"/>
        </a:p>
      </dgm:t>
    </dgm:pt>
    <dgm:pt modelId="{3AABF637-A6B8-4442-BD2B-C77789ACB7C0}">
      <dgm:prSet custT="1"/>
      <dgm:spPr/>
      <dgm:t>
        <a:bodyPr/>
        <a:lstStyle/>
        <a:p>
          <a:r>
            <a:rPr lang="uk-UA" sz="1600" b="1" dirty="0" err="1"/>
            <a:t>Домедична</a:t>
          </a:r>
          <a:r>
            <a:rPr lang="uk-UA" sz="1600" b="1" dirty="0"/>
            <a:t> допомога</a:t>
          </a:r>
        </a:p>
      </dgm:t>
    </dgm:pt>
    <dgm:pt modelId="{BE444BE4-79DE-4501-9540-4A4211070323}" type="parTrans" cxnId="{84E848CB-8DF8-4A15-9756-448A952E34C8}">
      <dgm:prSet/>
      <dgm:spPr/>
      <dgm:t>
        <a:bodyPr/>
        <a:lstStyle/>
        <a:p>
          <a:endParaRPr lang="uk-UA"/>
        </a:p>
      </dgm:t>
    </dgm:pt>
    <dgm:pt modelId="{A83D3958-CB5E-4EBB-9A83-B1C920E35231}" type="sibTrans" cxnId="{84E848CB-8DF8-4A15-9756-448A952E34C8}">
      <dgm:prSet/>
      <dgm:spPr/>
      <dgm:t>
        <a:bodyPr/>
        <a:lstStyle/>
        <a:p>
          <a:endParaRPr lang="uk-UA"/>
        </a:p>
      </dgm:t>
    </dgm:pt>
    <dgm:pt modelId="{B5134985-E339-41C1-8623-FA2F6BE8962C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uk-UA" sz="1600" b="1" dirty="0"/>
        </a:p>
      </dgm:t>
    </dgm:pt>
    <dgm:pt modelId="{3761BDB8-FE96-4EE5-ABA6-6A45ABA2A93A}" type="parTrans" cxnId="{9306D973-5C8E-4B47-B3F1-08981F914BC5}">
      <dgm:prSet/>
      <dgm:spPr/>
      <dgm:t>
        <a:bodyPr/>
        <a:lstStyle/>
        <a:p>
          <a:endParaRPr lang="uk-UA"/>
        </a:p>
      </dgm:t>
    </dgm:pt>
    <dgm:pt modelId="{826D04CC-77F5-4AE5-BFEF-E268ADD5E843}" type="sibTrans" cxnId="{9306D973-5C8E-4B47-B3F1-08981F914BC5}">
      <dgm:prSet/>
      <dgm:spPr/>
      <dgm:t>
        <a:bodyPr/>
        <a:lstStyle/>
        <a:p>
          <a:endParaRPr lang="uk-UA"/>
        </a:p>
      </dgm:t>
    </dgm:pt>
    <dgm:pt modelId="{9B63465E-225F-484A-A0A6-3911F7AA2A2C}">
      <dgm:prSet phldrT="[Текст]" custT="1"/>
      <dgm:spPr/>
      <dgm:t>
        <a:bodyPr/>
        <a:lstStyle/>
        <a:p>
          <a:r>
            <a:rPr lang="en-US" sz="1600" b="1" dirty="0"/>
            <a:t>Favorite English</a:t>
          </a:r>
          <a:endParaRPr lang="uk-UA" sz="1600" b="1" dirty="0"/>
        </a:p>
      </dgm:t>
    </dgm:pt>
    <dgm:pt modelId="{ED04B8A5-49D0-4B03-AB92-B7E4B4480704}" type="parTrans" cxnId="{377D9F58-BEF1-49A0-8BE7-B29B579F90AC}">
      <dgm:prSet/>
      <dgm:spPr/>
      <dgm:t>
        <a:bodyPr/>
        <a:lstStyle/>
        <a:p>
          <a:endParaRPr lang="uk-UA"/>
        </a:p>
      </dgm:t>
    </dgm:pt>
    <dgm:pt modelId="{A4D13D2D-7CEC-4162-93BD-5D0A2E8984A6}" type="sibTrans" cxnId="{377D9F58-BEF1-49A0-8BE7-B29B579F90AC}">
      <dgm:prSet/>
      <dgm:spPr/>
      <dgm:t>
        <a:bodyPr/>
        <a:lstStyle/>
        <a:p>
          <a:endParaRPr lang="uk-UA"/>
        </a:p>
      </dgm:t>
    </dgm:pt>
    <dgm:pt modelId="{AFEFBCC0-5961-4416-8BE5-D1BB8E05D6F1}" type="pres">
      <dgm:prSet presAssocID="{CE1987D8-BDD7-4EC6-98D5-167416111A3B}" presName="Name0" presStyleCnt="0">
        <dgm:presLayoutVars>
          <dgm:dir/>
          <dgm:animLvl val="lvl"/>
          <dgm:resizeHandles val="exact"/>
        </dgm:presLayoutVars>
      </dgm:prSet>
      <dgm:spPr/>
    </dgm:pt>
    <dgm:pt modelId="{3B58F0F4-9006-4AC7-B377-A6CFDE441FAD}" type="pres">
      <dgm:prSet presAssocID="{46AEFDD1-0C86-4DEF-A725-55C2BB6EC3E6}" presName="composite" presStyleCnt="0"/>
      <dgm:spPr/>
    </dgm:pt>
    <dgm:pt modelId="{55DCCB1F-F0E6-4CD2-8AE6-85A68BFE9268}" type="pres">
      <dgm:prSet presAssocID="{46AEFDD1-0C86-4DEF-A725-55C2BB6EC3E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48B3075-B4FF-442D-BBA3-2813DCF29037}" type="pres">
      <dgm:prSet presAssocID="{46AEFDD1-0C86-4DEF-A725-55C2BB6EC3E6}" presName="desTx" presStyleLbl="alignAccFollowNode1" presStyleIdx="0" presStyleCnt="3" custScaleY="100000">
        <dgm:presLayoutVars>
          <dgm:bulletEnabled val="1"/>
        </dgm:presLayoutVars>
      </dgm:prSet>
      <dgm:spPr/>
    </dgm:pt>
    <dgm:pt modelId="{1A3C0959-0874-41B9-86E4-DC34F87112D7}" type="pres">
      <dgm:prSet presAssocID="{3B2B8CF4-45CA-49FA-B06D-623DED4B0E18}" presName="space" presStyleCnt="0"/>
      <dgm:spPr/>
    </dgm:pt>
    <dgm:pt modelId="{07B3575E-4B70-4FE7-B39E-4BDF95E3F1F4}" type="pres">
      <dgm:prSet presAssocID="{7F218CAE-F058-4DDC-84E0-409C36C9472E}" presName="composite" presStyleCnt="0"/>
      <dgm:spPr/>
    </dgm:pt>
    <dgm:pt modelId="{AE287054-A743-4232-A5D6-21B98C0DB895}" type="pres">
      <dgm:prSet presAssocID="{7F218CAE-F058-4DDC-84E0-409C36C9472E}" presName="parTx" presStyleLbl="alignNode1" presStyleIdx="1" presStyleCnt="3" custLinFactNeighborX="-1194">
        <dgm:presLayoutVars>
          <dgm:chMax val="0"/>
          <dgm:chPref val="0"/>
          <dgm:bulletEnabled val="1"/>
        </dgm:presLayoutVars>
      </dgm:prSet>
      <dgm:spPr/>
    </dgm:pt>
    <dgm:pt modelId="{63D1FE31-CBC5-4EB9-A23E-7198DA977C45}" type="pres">
      <dgm:prSet presAssocID="{7F218CAE-F058-4DDC-84E0-409C36C9472E}" presName="desTx" presStyleLbl="alignAccFollowNode1" presStyleIdx="1" presStyleCnt="3" custLinFactNeighborX="-1194" custLinFactNeighborY="-1348">
        <dgm:presLayoutVars>
          <dgm:bulletEnabled val="1"/>
        </dgm:presLayoutVars>
      </dgm:prSet>
      <dgm:spPr/>
    </dgm:pt>
    <dgm:pt modelId="{317820AF-A1D1-4893-8ADA-235C0060C7AB}" type="pres">
      <dgm:prSet presAssocID="{C4A5D2CB-BE1C-4366-B4C6-FB55BED86DC5}" presName="space" presStyleCnt="0"/>
      <dgm:spPr/>
    </dgm:pt>
    <dgm:pt modelId="{9D6856AB-D82E-4158-830B-359CA4971CC8}" type="pres">
      <dgm:prSet presAssocID="{002DA3D3-4484-4074-AEA2-2E4637DBE0D4}" presName="composite" presStyleCnt="0"/>
      <dgm:spPr/>
    </dgm:pt>
    <dgm:pt modelId="{83109705-404A-4A6B-80A0-EC486AAE2561}" type="pres">
      <dgm:prSet presAssocID="{002DA3D3-4484-4074-AEA2-2E4637DBE0D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F701C54-DEF7-427A-B7BA-E1EA5B69026C}" type="pres">
      <dgm:prSet presAssocID="{002DA3D3-4484-4074-AEA2-2E4637DBE0D4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F0B3D03-4CFA-4DCC-8A34-4CD1D1B3FDC1}" type="presOf" srcId="{027265C6-3B15-48D4-85F5-B4CC2C09AACD}" destId="{63D1FE31-CBC5-4EB9-A23E-7198DA977C45}" srcOrd="0" destOrd="0" presId="urn:microsoft.com/office/officeart/2005/8/layout/hList1"/>
    <dgm:cxn modelId="{F2402504-5A1E-4F62-8906-209201334883}" type="presOf" srcId="{DD6EABF6-6F27-4E79-B80C-82DBAB514586}" destId="{948B3075-B4FF-442D-BBA3-2813DCF29037}" srcOrd="0" destOrd="0" presId="urn:microsoft.com/office/officeart/2005/8/layout/hList1"/>
    <dgm:cxn modelId="{B62E2E0A-ADD0-4123-905F-302DAFA3F936}" srcId="{CE1987D8-BDD7-4EC6-98D5-167416111A3B}" destId="{46AEFDD1-0C86-4DEF-A725-55C2BB6EC3E6}" srcOrd="0" destOrd="0" parTransId="{CAA487A3-2163-4A72-8E19-D7A1EE4126C2}" sibTransId="{3B2B8CF4-45CA-49FA-B06D-623DED4B0E18}"/>
    <dgm:cxn modelId="{489D1F1F-C328-4D7D-9640-00F0F3B8C66D}" type="presOf" srcId="{9958C206-942C-4B03-8617-C5A015CCA44F}" destId="{63D1FE31-CBC5-4EB9-A23E-7198DA977C45}" srcOrd="0" destOrd="1" presId="urn:microsoft.com/office/officeart/2005/8/layout/hList1"/>
    <dgm:cxn modelId="{16728B24-F43D-4ED2-8DF1-5EB2FCD860E9}" type="presOf" srcId="{E1FE7981-A56C-4A68-ADF3-7C3DA291129D}" destId="{63D1FE31-CBC5-4EB9-A23E-7198DA977C45}" srcOrd="0" destOrd="2" presId="urn:microsoft.com/office/officeart/2005/8/layout/hList1"/>
    <dgm:cxn modelId="{D430A225-4F76-4C38-8470-A5E1B6C2C6BE}" type="presOf" srcId="{56BEE3F0-41BF-436C-A401-5C9226893CED}" destId="{948B3075-B4FF-442D-BBA3-2813DCF29037}" srcOrd="0" destOrd="1" presId="urn:microsoft.com/office/officeart/2005/8/layout/hList1"/>
    <dgm:cxn modelId="{29CA7D2A-E516-4229-80B3-D10ABA0CFDF5}" srcId="{CE1987D8-BDD7-4EC6-98D5-167416111A3B}" destId="{002DA3D3-4484-4074-AEA2-2E4637DBE0D4}" srcOrd="2" destOrd="0" parTransId="{F2E2C723-B84F-482C-9216-A30034323AD1}" sibTransId="{FFC62AB9-F942-48FB-8D63-BBD68C72B8FA}"/>
    <dgm:cxn modelId="{DB09DB2C-9838-45EE-BA31-F20053D53A80}" type="presOf" srcId="{E78421CF-7330-4A73-B7D9-DFF12F6A8487}" destId="{948B3075-B4FF-442D-BBA3-2813DCF29037}" srcOrd="0" destOrd="2" presId="urn:microsoft.com/office/officeart/2005/8/layout/hList1"/>
    <dgm:cxn modelId="{C1964932-8BC1-463A-9F91-CCF4A86BF763}" srcId="{46AEFDD1-0C86-4DEF-A725-55C2BB6EC3E6}" destId="{56BEE3F0-41BF-436C-A401-5C9226893CED}" srcOrd="1" destOrd="0" parTransId="{393EA7F3-6754-4809-BD9A-ECDED845823F}" sibTransId="{E48376F1-1227-43DA-B112-DAE4CCD9B311}"/>
    <dgm:cxn modelId="{AB2A1E3A-493B-465B-824F-32194D7C1F68}" srcId="{CE1987D8-BDD7-4EC6-98D5-167416111A3B}" destId="{7F218CAE-F058-4DDC-84E0-409C36C9472E}" srcOrd="1" destOrd="0" parTransId="{3E39CBA4-3795-44A3-AEEE-27996CD32235}" sibTransId="{C4A5D2CB-BE1C-4366-B4C6-FB55BED86DC5}"/>
    <dgm:cxn modelId="{39CD553B-39C2-4528-94D8-9953A27B77E1}" srcId="{46AEFDD1-0C86-4DEF-A725-55C2BB6EC3E6}" destId="{E78421CF-7330-4A73-B7D9-DFF12F6A8487}" srcOrd="2" destOrd="0" parTransId="{57CB262D-5CEF-4841-9FCE-C06B4D0C814E}" sibTransId="{6965AB54-73A6-4495-84AC-B7A10F317AB0}"/>
    <dgm:cxn modelId="{9AD9C163-2091-4637-B71A-003B8970E246}" type="presOf" srcId="{3AABF637-A6B8-4442-BD2B-C77789ACB7C0}" destId="{8F701C54-DEF7-427A-B7BA-E1EA5B69026C}" srcOrd="0" destOrd="2" presId="urn:microsoft.com/office/officeart/2005/8/layout/hList1"/>
    <dgm:cxn modelId="{ED31AA53-BA46-4AC3-91F7-B3219F6EE1E5}" type="presOf" srcId="{B5134985-E339-41C1-8623-FA2F6BE8962C}" destId="{948B3075-B4FF-442D-BBA3-2813DCF29037}" srcOrd="0" destOrd="3" presId="urn:microsoft.com/office/officeart/2005/8/layout/hList1"/>
    <dgm:cxn modelId="{9306D973-5C8E-4B47-B3F1-08981F914BC5}" srcId="{46AEFDD1-0C86-4DEF-A725-55C2BB6EC3E6}" destId="{B5134985-E339-41C1-8623-FA2F6BE8962C}" srcOrd="3" destOrd="0" parTransId="{3761BDB8-FE96-4EE5-ABA6-6A45ABA2A93A}" sibTransId="{826D04CC-77F5-4AE5-BFEF-E268ADD5E843}"/>
    <dgm:cxn modelId="{4D87BB54-AB1B-4CBD-8699-4128B3F89D86}" srcId="{002DA3D3-4484-4074-AEA2-2E4637DBE0D4}" destId="{BC19E512-77B2-4714-90C9-B66B29E68A14}" srcOrd="1" destOrd="0" parTransId="{C6ED6835-0EA2-4786-91E7-837E05535697}" sibTransId="{31DDEA24-E1D4-450E-8612-E718C6594A9A}"/>
    <dgm:cxn modelId="{377D9F58-BEF1-49A0-8BE7-B29B579F90AC}" srcId="{7F218CAE-F058-4DDC-84E0-409C36C9472E}" destId="{9B63465E-225F-484A-A0A6-3911F7AA2A2C}" srcOrd="3" destOrd="0" parTransId="{ED04B8A5-49D0-4B03-AB92-B7E4B4480704}" sibTransId="{A4D13D2D-7CEC-4162-93BD-5D0A2E8984A6}"/>
    <dgm:cxn modelId="{72EB848E-D2DC-41F2-8F0C-6FB6139844A7}" srcId="{7F218CAE-F058-4DDC-84E0-409C36C9472E}" destId="{9958C206-942C-4B03-8617-C5A015CCA44F}" srcOrd="1" destOrd="0" parTransId="{EBC31564-3355-4C2F-BA45-EB89CEF64545}" sibTransId="{8F91957A-C4F2-46A3-802A-50CEAE9E8B9E}"/>
    <dgm:cxn modelId="{3B5CE29F-5BE1-43C6-955E-4CB3BF5023CF}" srcId="{7F218CAE-F058-4DDC-84E0-409C36C9472E}" destId="{E1FE7981-A56C-4A68-ADF3-7C3DA291129D}" srcOrd="2" destOrd="0" parTransId="{D0797218-2DF2-4F9E-9AA5-69C06D8DF538}" sibTransId="{336A6A00-4FCE-4620-B207-D5CFBF5A5D70}"/>
    <dgm:cxn modelId="{503C71A4-C55C-44B9-AA09-0AE5DA2542E1}" type="presOf" srcId="{BC19E512-77B2-4714-90C9-B66B29E68A14}" destId="{8F701C54-DEF7-427A-B7BA-E1EA5B69026C}" srcOrd="0" destOrd="1" presId="urn:microsoft.com/office/officeart/2005/8/layout/hList1"/>
    <dgm:cxn modelId="{3E0EB3AD-A168-4ABA-B04F-1DBE16C13A6A}" type="presOf" srcId="{CE1987D8-BDD7-4EC6-98D5-167416111A3B}" destId="{AFEFBCC0-5961-4416-8BE5-D1BB8E05D6F1}" srcOrd="0" destOrd="0" presId="urn:microsoft.com/office/officeart/2005/8/layout/hList1"/>
    <dgm:cxn modelId="{FC6298AE-C277-4F32-9F6F-44922C483BBE}" srcId="{002DA3D3-4484-4074-AEA2-2E4637DBE0D4}" destId="{01035DA8-D5F5-4D5E-BC8E-A513FB078E6B}" srcOrd="0" destOrd="0" parTransId="{A166B3FA-7CA2-4827-96C6-30D271FA01F9}" sibTransId="{2FE767CF-FCE4-4B3C-A57F-5A7445DDBF2A}"/>
    <dgm:cxn modelId="{404A2DB1-1BEF-4637-AC9B-EF6228150421}" type="presOf" srcId="{9B63465E-225F-484A-A0A6-3911F7AA2A2C}" destId="{63D1FE31-CBC5-4EB9-A23E-7198DA977C45}" srcOrd="0" destOrd="3" presId="urn:microsoft.com/office/officeart/2005/8/layout/hList1"/>
    <dgm:cxn modelId="{74B5A2BB-8929-4E98-BA85-9F1C46A57028}" type="presOf" srcId="{46AEFDD1-0C86-4DEF-A725-55C2BB6EC3E6}" destId="{55DCCB1F-F0E6-4CD2-8AE6-85A68BFE9268}" srcOrd="0" destOrd="0" presId="urn:microsoft.com/office/officeart/2005/8/layout/hList1"/>
    <dgm:cxn modelId="{B34299BD-4CE4-4B6A-80DF-3B63FC8A7183}" srcId="{7F218CAE-F058-4DDC-84E0-409C36C9472E}" destId="{027265C6-3B15-48D4-85F5-B4CC2C09AACD}" srcOrd="0" destOrd="0" parTransId="{CD48A517-CF68-4B09-A0D3-40C891EA073E}" sibTransId="{B4AD925C-CA30-4EE3-A96E-0472382AF931}"/>
    <dgm:cxn modelId="{84E848CB-8DF8-4A15-9756-448A952E34C8}" srcId="{002DA3D3-4484-4074-AEA2-2E4637DBE0D4}" destId="{3AABF637-A6B8-4442-BD2B-C77789ACB7C0}" srcOrd="2" destOrd="0" parTransId="{BE444BE4-79DE-4501-9540-4A4211070323}" sibTransId="{A83D3958-CB5E-4EBB-9A83-B1C920E35231}"/>
    <dgm:cxn modelId="{54D586D1-E5C0-4DBB-9BB9-3B0EA4CD0E3B}" type="presOf" srcId="{7F218CAE-F058-4DDC-84E0-409C36C9472E}" destId="{AE287054-A743-4232-A5D6-21B98C0DB895}" srcOrd="0" destOrd="0" presId="urn:microsoft.com/office/officeart/2005/8/layout/hList1"/>
    <dgm:cxn modelId="{533079D9-274F-4F9A-837F-AA56C358CBEA}" srcId="{46AEFDD1-0C86-4DEF-A725-55C2BB6EC3E6}" destId="{DD6EABF6-6F27-4E79-B80C-82DBAB514586}" srcOrd="0" destOrd="0" parTransId="{067F4E2B-5CB1-4E8E-BEB6-E7A7DBBC32D4}" sibTransId="{EC829F63-D28B-426B-B25B-EB328654DBD3}"/>
    <dgm:cxn modelId="{CF55BDEB-D994-461E-BCC2-F3F43D06FE9F}" type="presOf" srcId="{002DA3D3-4484-4074-AEA2-2E4637DBE0D4}" destId="{83109705-404A-4A6B-80A0-EC486AAE2561}" srcOrd="0" destOrd="0" presId="urn:microsoft.com/office/officeart/2005/8/layout/hList1"/>
    <dgm:cxn modelId="{FDCE6CF7-CDFD-41D2-8A35-011B69CF4E32}" type="presOf" srcId="{01035DA8-D5F5-4D5E-BC8E-A513FB078E6B}" destId="{8F701C54-DEF7-427A-B7BA-E1EA5B69026C}" srcOrd="0" destOrd="0" presId="urn:microsoft.com/office/officeart/2005/8/layout/hList1"/>
    <dgm:cxn modelId="{EB9199B2-F295-4891-A466-BBD32E42E50A}" type="presParOf" srcId="{AFEFBCC0-5961-4416-8BE5-D1BB8E05D6F1}" destId="{3B58F0F4-9006-4AC7-B377-A6CFDE441FAD}" srcOrd="0" destOrd="0" presId="urn:microsoft.com/office/officeart/2005/8/layout/hList1"/>
    <dgm:cxn modelId="{BB2D59B8-D96F-4A88-8445-427D9C5F3947}" type="presParOf" srcId="{3B58F0F4-9006-4AC7-B377-A6CFDE441FAD}" destId="{55DCCB1F-F0E6-4CD2-8AE6-85A68BFE9268}" srcOrd="0" destOrd="0" presId="urn:microsoft.com/office/officeart/2005/8/layout/hList1"/>
    <dgm:cxn modelId="{C088176A-91AA-4F87-AA00-9BCC313C614A}" type="presParOf" srcId="{3B58F0F4-9006-4AC7-B377-A6CFDE441FAD}" destId="{948B3075-B4FF-442D-BBA3-2813DCF29037}" srcOrd="1" destOrd="0" presId="urn:microsoft.com/office/officeart/2005/8/layout/hList1"/>
    <dgm:cxn modelId="{21F801B0-07ED-4DEF-B6E2-A35E3809ED8A}" type="presParOf" srcId="{AFEFBCC0-5961-4416-8BE5-D1BB8E05D6F1}" destId="{1A3C0959-0874-41B9-86E4-DC34F87112D7}" srcOrd="1" destOrd="0" presId="urn:microsoft.com/office/officeart/2005/8/layout/hList1"/>
    <dgm:cxn modelId="{6F27AC72-0874-4E9F-AA4A-BF1745837E0F}" type="presParOf" srcId="{AFEFBCC0-5961-4416-8BE5-D1BB8E05D6F1}" destId="{07B3575E-4B70-4FE7-B39E-4BDF95E3F1F4}" srcOrd="2" destOrd="0" presId="urn:microsoft.com/office/officeart/2005/8/layout/hList1"/>
    <dgm:cxn modelId="{F447774F-1A74-48E7-B6C6-DE628F091748}" type="presParOf" srcId="{07B3575E-4B70-4FE7-B39E-4BDF95E3F1F4}" destId="{AE287054-A743-4232-A5D6-21B98C0DB895}" srcOrd="0" destOrd="0" presId="urn:microsoft.com/office/officeart/2005/8/layout/hList1"/>
    <dgm:cxn modelId="{2A0053BA-B421-4BE6-9C64-FFC403F53EA9}" type="presParOf" srcId="{07B3575E-4B70-4FE7-B39E-4BDF95E3F1F4}" destId="{63D1FE31-CBC5-4EB9-A23E-7198DA977C45}" srcOrd="1" destOrd="0" presId="urn:microsoft.com/office/officeart/2005/8/layout/hList1"/>
    <dgm:cxn modelId="{6DC5ED39-1E8B-41DA-B7D6-CF04AA12C233}" type="presParOf" srcId="{AFEFBCC0-5961-4416-8BE5-D1BB8E05D6F1}" destId="{317820AF-A1D1-4893-8ADA-235C0060C7AB}" srcOrd="3" destOrd="0" presId="urn:microsoft.com/office/officeart/2005/8/layout/hList1"/>
    <dgm:cxn modelId="{29683902-B426-43BC-A858-F179D1B6CEAD}" type="presParOf" srcId="{AFEFBCC0-5961-4416-8BE5-D1BB8E05D6F1}" destId="{9D6856AB-D82E-4158-830B-359CA4971CC8}" srcOrd="4" destOrd="0" presId="urn:microsoft.com/office/officeart/2005/8/layout/hList1"/>
    <dgm:cxn modelId="{4D764086-086F-4E06-94A8-56D1BB3952FE}" type="presParOf" srcId="{9D6856AB-D82E-4158-830B-359CA4971CC8}" destId="{83109705-404A-4A6B-80A0-EC486AAE2561}" srcOrd="0" destOrd="0" presId="urn:microsoft.com/office/officeart/2005/8/layout/hList1"/>
    <dgm:cxn modelId="{FF6ED6F5-2594-4171-BB5E-FA5AAF299844}" type="presParOf" srcId="{9D6856AB-D82E-4158-830B-359CA4971CC8}" destId="{8F701C54-DEF7-427A-B7BA-E1EA5B69026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6B41B2-193F-4D53-90F2-A39DACBF861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33F5F42-6AF3-4262-9D78-2188E0D7F58D}">
      <dgm:prSet phldrT="[Текст]" custT="1"/>
      <dgm:spPr>
        <a:solidFill>
          <a:srgbClr val="008080"/>
        </a:solidFill>
      </dgm:spPr>
      <dgm:t>
        <a:bodyPr/>
        <a:lstStyle/>
        <a:p>
          <a:r>
            <a:rPr lang="uk-UA" sz="1800" b="1" dirty="0"/>
            <a:t>   Інновації та технології</a:t>
          </a:r>
        </a:p>
      </dgm:t>
    </dgm:pt>
    <dgm:pt modelId="{6F77F994-B520-47CE-9BB4-1E1DA37228AD}" type="sibTrans" cxnId="{A0CEAD44-97E7-44BC-B554-87F1D785B789}">
      <dgm:prSet/>
      <dgm:spPr/>
      <dgm:t>
        <a:bodyPr/>
        <a:lstStyle/>
        <a:p>
          <a:endParaRPr lang="uk-UA"/>
        </a:p>
      </dgm:t>
    </dgm:pt>
    <dgm:pt modelId="{08F4144F-493C-407F-9B5D-8F17DC70963B}" type="parTrans" cxnId="{A0CEAD44-97E7-44BC-B554-87F1D785B789}">
      <dgm:prSet/>
      <dgm:spPr/>
      <dgm:t>
        <a:bodyPr/>
        <a:lstStyle/>
        <a:p>
          <a:endParaRPr lang="uk-UA"/>
        </a:p>
      </dgm:t>
    </dgm:pt>
    <dgm:pt modelId="{29EE4ECA-DD1B-4ADB-962B-8A62C7F0236E}" type="pres">
      <dgm:prSet presAssocID="{576B41B2-193F-4D53-90F2-A39DACBF8610}" presName="Name0" presStyleCnt="0">
        <dgm:presLayoutVars>
          <dgm:chMax val="7"/>
          <dgm:chPref val="7"/>
          <dgm:dir/>
        </dgm:presLayoutVars>
      </dgm:prSet>
      <dgm:spPr/>
    </dgm:pt>
    <dgm:pt modelId="{E0456D01-911D-4C1A-B726-18EFC5F86B29}" type="pres">
      <dgm:prSet presAssocID="{576B41B2-193F-4D53-90F2-A39DACBF8610}" presName="Name1" presStyleCnt="0"/>
      <dgm:spPr/>
    </dgm:pt>
    <dgm:pt modelId="{9DCEB593-42D9-47D1-82D7-5206BE082965}" type="pres">
      <dgm:prSet presAssocID="{576B41B2-193F-4D53-90F2-A39DACBF8610}" presName="cycle" presStyleCnt="0"/>
      <dgm:spPr/>
    </dgm:pt>
    <dgm:pt modelId="{C99E35E2-57B5-4798-9C6C-2B2375313BA0}" type="pres">
      <dgm:prSet presAssocID="{576B41B2-193F-4D53-90F2-A39DACBF8610}" presName="srcNode" presStyleLbl="node1" presStyleIdx="0" presStyleCnt="1"/>
      <dgm:spPr/>
    </dgm:pt>
    <dgm:pt modelId="{E1F0B704-2A6B-4B4E-8399-8F1A2C4D0917}" type="pres">
      <dgm:prSet presAssocID="{576B41B2-193F-4D53-90F2-A39DACBF8610}" presName="conn" presStyleLbl="parChTrans1D2" presStyleIdx="0" presStyleCnt="1"/>
      <dgm:spPr/>
    </dgm:pt>
    <dgm:pt modelId="{E620521F-C300-4B6D-A9C9-31F70E80ABA5}" type="pres">
      <dgm:prSet presAssocID="{576B41B2-193F-4D53-90F2-A39DACBF8610}" presName="extraNode" presStyleLbl="node1" presStyleIdx="0" presStyleCnt="1"/>
      <dgm:spPr/>
    </dgm:pt>
    <dgm:pt modelId="{F0E10821-D720-4858-A93D-C795989C7679}" type="pres">
      <dgm:prSet presAssocID="{576B41B2-193F-4D53-90F2-A39DACBF8610}" presName="dstNode" presStyleLbl="node1" presStyleIdx="0" presStyleCnt="1"/>
      <dgm:spPr/>
    </dgm:pt>
    <dgm:pt modelId="{8308836D-4136-477E-80DC-1C223C679DCC}" type="pres">
      <dgm:prSet presAssocID="{533F5F42-6AF3-4262-9D78-2188E0D7F58D}" presName="text_1" presStyleLbl="node1" presStyleIdx="0" presStyleCnt="1" custLinFactNeighborX="-1494">
        <dgm:presLayoutVars>
          <dgm:bulletEnabled val="1"/>
        </dgm:presLayoutVars>
      </dgm:prSet>
      <dgm:spPr/>
    </dgm:pt>
    <dgm:pt modelId="{D6AB23B1-7200-489A-A767-9AECAB580857}" type="pres">
      <dgm:prSet presAssocID="{533F5F42-6AF3-4262-9D78-2188E0D7F58D}" presName="accent_1" presStyleCnt="0"/>
      <dgm:spPr/>
    </dgm:pt>
    <dgm:pt modelId="{A4AFBCC0-3BFD-4D33-805F-D66BFF2C63B7}" type="pres">
      <dgm:prSet presAssocID="{533F5F42-6AF3-4262-9D78-2188E0D7F58D}" presName="accentRepeatNode" presStyleLbl="solidFgAcc1" presStyleIdx="0" presStyleCnt="1" custLinFactNeighborX="5672" custLinFactNeighborY="1792"/>
      <dgm:spPr/>
    </dgm:pt>
  </dgm:ptLst>
  <dgm:cxnLst>
    <dgm:cxn modelId="{A0CEAD44-97E7-44BC-B554-87F1D785B789}" srcId="{576B41B2-193F-4D53-90F2-A39DACBF8610}" destId="{533F5F42-6AF3-4262-9D78-2188E0D7F58D}" srcOrd="0" destOrd="0" parTransId="{08F4144F-493C-407F-9B5D-8F17DC70963B}" sibTransId="{6F77F994-B520-47CE-9BB4-1E1DA37228AD}"/>
    <dgm:cxn modelId="{E595D173-F582-4A2C-AFB0-E4ED84B7A841}" type="presOf" srcId="{6F77F994-B520-47CE-9BB4-1E1DA37228AD}" destId="{E1F0B704-2A6B-4B4E-8399-8F1A2C4D0917}" srcOrd="0" destOrd="0" presId="urn:microsoft.com/office/officeart/2008/layout/VerticalCurvedList"/>
    <dgm:cxn modelId="{BA37CFA0-CB24-4E41-BE39-DD8EED002168}" type="presOf" srcId="{533F5F42-6AF3-4262-9D78-2188E0D7F58D}" destId="{8308836D-4136-477E-80DC-1C223C679DCC}" srcOrd="0" destOrd="0" presId="urn:microsoft.com/office/officeart/2008/layout/VerticalCurvedList"/>
    <dgm:cxn modelId="{4175E5CF-38A0-4126-8B2D-268C2CE958A7}" type="presOf" srcId="{576B41B2-193F-4D53-90F2-A39DACBF8610}" destId="{29EE4ECA-DD1B-4ADB-962B-8A62C7F0236E}" srcOrd="0" destOrd="0" presId="urn:microsoft.com/office/officeart/2008/layout/VerticalCurvedList"/>
    <dgm:cxn modelId="{EEEC42CF-6F67-44B3-B4A2-7A474B85BE71}" type="presParOf" srcId="{29EE4ECA-DD1B-4ADB-962B-8A62C7F0236E}" destId="{E0456D01-911D-4C1A-B726-18EFC5F86B29}" srcOrd="0" destOrd="0" presId="urn:microsoft.com/office/officeart/2008/layout/VerticalCurvedList"/>
    <dgm:cxn modelId="{0865A2CD-3789-4B3C-8661-8BB29578DA44}" type="presParOf" srcId="{E0456D01-911D-4C1A-B726-18EFC5F86B29}" destId="{9DCEB593-42D9-47D1-82D7-5206BE082965}" srcOrd="0" destOrd="0" presId="urn:microsoft.com/office/officeart/2008/layout/VerticalCurvedList"/>
    <dgm:cxn modelId="{20A2DB6A-5F3F-4C51-A354-EF7F8D713285}" type="presParOf" srcId="{9DCEB593-42D9-47D1-82D7-5206BE082965}" destId="{C99E35E2-57B5-4798-9C6C-2B2375313BA0}" srcOrd="0" destOrd="0" presId="urn:microsoft.com/office/officeart/2008/layout/VerticalCurvedList"/>
    <dgm:cxn modelId="{1AB22E91-6E1E-4F01-BBB7-5C1B13D1E372}" type="presParOf" srcId="{9DCEB593-42D9-47D1-82D7-5206BE082965}" destId="{E1F0B704-2A6B-4B4E-8399-8F1A2C4D0917}" srcOrd="1" destOrd="0" presId="urn:microsoft.com/office/officeart/2008/layout/VerticalCurvedList"/>
    <dgm:cxn modelId="{24CEBE46-75BB-484D-AEF2-53308283C281}" type="presParOf" srcId="{9DCEB593-42D9-47D1-82D7-5206BE082965}" destId="{E620521F-C300-4B6D-A9C9-31F70E80ABA5}" srcOrd="2" destOrd="0" presId="urn:microsoft.com/office/officeart/2008/layout/VerticalCurvedList"/>
    <dgm:cxn modelId="{323961E2-E801-4E43-AC94-1B2EE2936E59}" type="presParOf" srcId="{9DCEB593-42D9-47D1-82D7-5206BE082965}" destId="{F0E10821-D720-4858-A93D-C795989C7679}" srcOrd="3" destOrd="0" presId="urn:microsoft.com/office/officeart/2008/layout/VerticalCurvedList"/>
    <dgm:cxn modelId="{6BA78960-4D48-451E-8194-AB02A4EC8A4C}" type="presParOf" srcId="{E0456D01-911D-4C1A-B726-18EFC5F86B29}" destId="{8308836D-4136-477E-80DC-1C223C679DCC}" srcOrd="1" destOrd="0" presId="urn:microsoft.com/office/officeart/2008/layout/VerticalCurvedList"/>
    <dgm:cxn modelId="{D1F72835-9125-452A-9AA2-AFD748B61B8D}" type="presParOf" srcId="{E0456D01-911D-4C1A-B726-18EFC5F86B29}" destId="{D6AB23B1-7200-489A-A767-9AECAB580857}" srcOrd="2" destOrd="0" presId="urn:microsoft.com/office/officeart/2008/layout/VerticalCurvedList"/>
    <dgm:cxn modelId="{48AFB5D2-0085-4CDB-94D0-CD5E62F9D608}" type="presParOf" srcId="{D6AB23B1-7200-489A-A767-9AECAB580857}" destId="{A4AFBCC0-3BFD-4D33-805F-D66BFF2C63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E1987D8-BDD7-4EC6-98D5-167416111A3B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46AEFDD1-0C86-4DEF-A725-55C2BB6EC3E6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tx1"/>
              </a:solidFill>
            </a:rPr>
            <a:t>Пліч-о-пліч Всеукраїнської шкільної ліги</a:t>
          </a:r>
        </a:p>
      </dgm:t>
    </dgm:pt>
    <dgm:pt modelId="{CAA487A3-2163-4A72-8E19-D7A1EE4126C2}" type="parTrans" cxnId="{B62E2E0A-ADD0-4123-905F-302DAFA3F936}">
      <dgm:prSet/>
      <dgm:spPr/>
      <dgm:t>
        <a:bodyPr/>
        <a:lstStyle/>
        <a:p>
          <a:endParaRPr lang="uk-UA"/>
        </a:p>
      </dgm:t>
    </dgm:pt>
    <dgm:pt modelId="{3B2B8CF4-45CA-49FA-B06D-623DED4B0E18}" type="sibTrans" cxnId="{B62E2E0A-ADD0-4123-905F-302DAFA3F936}">
      <dgm:prSet/>
      <dgm:spPr/>
      <dgm:t>
        <a:bodyPr/>
        <a:lstStyle/>
        <a:p>
          <a:endParaRPr lang="uk-UA"/>
        </a:p>
      </dgm:t>
    </dgm:pt>
    <dgm:pt modelId="{DD6EABF6-6F27-4E79-B80C-82DBAB51458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400" b="0" dirty="0"/>
            <a:t>Баскетбол - 2 </a:t>
          </a:r>
          <a:r>
            <a:rPr lang="ru-RU" sz="1400" b="0" dirty="0" err="1"/>
            <a:t>місце</a:t>
          </a:r>
          <a:r>
            <a:rPr lang="ru-RU" sz="1400" b="0" dirty="0"/>
            <a:t>  (</a:t>
          </a:r>
          <a:r>
            <a:rPr lang="ru-RU" sz="1400" b="0" dirty="0" err="1"/>
            <a:t>районний</a:t>
          </a:r>
          <a:r>
            <a:rPr lang="ru-RU" sz="1400" b="0" dirty="0"/>
            <a:t> </a:t>
          </a:r>
          <a:r>
            <a:rPr lang="ru-RU" sz="1400" b="0" dirty="0" err="1"/>
            <a:t>етап</a:t>
          </a:r>
          <a:r>
            <a:rPr lang="ru-RU" sz="1400" b="0" dirty="0"/>
            <a:t>)</a:t>
          </a:r>
          <a:endParaRPr lang="uk-UA" sz="1400" b="0" dirty="0"/>
        </a:p>
      </dgm:t>
    </dgm:pt>
    <dgm:pt modelId="{067F4E2B-5CB1-4E8E-BEB6-E7A7DBBC32D4}" type="parTrans" cxnId="{533079D9-274F-4F9A-837F-AA56C358CBEA}">
      <dgm:prSet/>
      <dgm:spPr/>
      <dgm:t>
        <a:bodyPr/>
        <a:lstStyle/>
        <a:p>
          <a:endParaRPr lang="uk-UA"/>
        </a:p>
      </dgm:t>
    </dgm:pt>
    <dgm:pt modelId="{EC829F63-D28B-426B-B25B-EB328654DBD3}" type="sibTrans" cxnId="{533079D9-274F-4F9A-837F-AA56C358CBEA}">
      <dgm:prSet/>
      <dgm:spPr/>
      <dgm:t>
        <a:bodyPr/>
        <a:lstStyle/>
        <a:p>
          <a:endParaRPr lang="uk-UA"/>
        </a:p>
      </dgm:t>
    </dgm:pt>
    <dgm:pt modelId="{FEDC6DBE-4B00-4CA4-956B-74868D628679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tx1"/>
              </a:solidFill>
            </a:rPr>
            <a:t>«Ліга </a:t>
          </a:r>
          <a:r>
            <a:rPr lang="uk-UA" sz="1600" b="1" dirty="0" err="1">
              <a:solidFill>
                <a:schemeClr val="tx1"/>
              </a:solidFill>
            </a:rPr>
            <a:t>акТИвні</a:t>
          </a:r>
          <a:r>
            <a:rPr lang="uk-UA" sz="1600" b="1" dirty="0">
              <a:solidFill>
                <a:schemeClr val="tx1"/>
              </a:solidFill>
            </a:rPr>
            <a:t>»</a:t>
          </a:r>
        </a:p>
      </dgm:t>
    </dgm:pt>
    <dgm:pt modelId="{89557570-CB20-44A5-BAB6-FB52D677DD3F}" type="parTrans" cxnId="{14531D63-745F-4BDF-BD11-F8C3B7CD0A2A}">
      <dgm:prSet/>
      <dgm:spPr/>
      <dgm:t>
        <a:bodyPr/>
        <a:lstStyle/>
        <a:p>
          <a:endParaRPr lang="uk-UA"/>
        </a:p>
      </dgm:t>
    </dgm:pt>
    <dgm:pt modelId="{ED6BFF8B-A2C3-4D86-A090-08E580859AD5}" type="sibTrans" cxnId="{14531D63-745F-4BDF-BD11-F8C3B7CD0A2A}">
      <dgm:prSet/>
      <dgm:spPr/>
      <dgm:t>
        <a:bodyPr/>
        <a:lstStyle/>
        <a:p>
          <a:endParaRPr lang="uk-UA"/>
        </a:p>
      </dgm:t>
    </dgm:pt>
    <dgm:pt modelId="{2357B024-7EA4-4EE1-921F-812AA553DEB2}">
      <dgm:prSet phldrT="[Текст]" custT="1"/>
      <dgm:spPr/>
      <dgm:t>
        <a:bodyPr/>
        <a:lstStyle/>
        <a:p>
          <a:r>
            <a:rPr lang="uk-UA" sz="1600" b="0" dirty="0"/>
            <a:t>І місце регбі 5</a:t>
          </a:r>
        </a:p>
      </dgm:t>
    </dgm:pt>
    <dgm:pt modelId="{1FF3922E-0D07-4F00-8BD3-319778855565}" type="parTrans" cxnId="{B8F5B05E-3F4D-4605-949B-B1C59F723096}">
      <dgm:prSet/>
      <dgm:spPr/>
      <dgm:t>
        <a:bodyPr/>
        <a:lstStyle/>
        <a:p>
          <a:endParaRPr lang="uk-UA"/>
        </a:p>
      </dgm:t>
    </dgm:pt>
    <dgm:pt modelId="{EB709D70-E890-40BE-B350-3C857265CC70}" type="sibTrans" cxnId="{B8F5B05E-3F4D-4605-949B-B1C59F723096}">
      <dgm:prSet/>
      <dgm:spPr/>
      <dgm:t>
        <a:bodyPr/>
        <a:lstStyle/>
        <a:p>
          <a:endParaRPr lang="uk-UA"/>
        </a:p>
      </dgm:t>
    </dgm:pt>
    <dgm:pt modelId="{7F218CAE-F058-4DDC-84E0-409C36C9472E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uk-UA" sz="1600" b="1" dirty="0">
              <a:solidFill>
                <a:schemeClr val="tx1"/>
              </a:solidFill>
            </a:rPr>
            <a:t>Кубок Посла Франції в Україні</a:t>
          </a:r>
        </a:p>
      </dgm:t>
    </dgm:pt>
    <dgm:pt modelId="{3E39CBA4-3795-44A3-AEEE-27996CD32235}" type="parTrans" cxnId="{AB2A1E3A-493B-465B-824F-32194D7C1F68}">
      <dgm:prSet/>
      <dgm:spPr/>
      <dgm:t>
        <a:bodyPr/>
        <a:lstStyle/>
        <a:p>
          <a:endParaRPr lang="uk-UA"/>
        </a:p>
      </dgm:t>
    </dgm:pt>
    <dgm:pt modelId="{C4A5D2CB-BE1C-4366-B4C6-FB55BED86DC5}" type="sibTrans" cxnId="{AB2A1E3A-493B-465B-824F-32194D7C1F68}">
      <dgm:prSet/>
      <dgm:spPr/>
      <dgm:t>
        <a:bodyPr/>
        <a:lstStyle/>
        <a:p>
          <a:endParaRPr lang="uk-UA"/>
        </a:p>
      </dgm:t>
    </dgm:pt>
    <dgm:pt modelId="{027265C6-3B15-48D4-85F5-B4CC2C09AACD}">
      <dgm:prSet phldrT="[Текст]" custT="1"/>
      <dgm:spPr/>
      <dgm:t>
        <a:bodyPr/>
        <a:lstStyle/>
        <a:p>
          <a:r>
            <a:rPr lang="uk-UA" sz="1600" b="0" dirty="0"/>
            <a:t>ІІ місце</a:t>
          </a:r>
        </a:p>
      </dgm:t>
    </dgm:pt>
    <dgm:pt modelId="{CD48A517-CF68-4B09-A0D3-40C891EA073E}" type="parTrans" cxnId="{B34299BD-4CE4-4B6A-80DF-3B63FC8A7183}">
      <dgm:prSet/>
      <dgm:spPr/>
      <dgm:t>
        <a:bodyPr/>
        <a:lstStyle/>
        <a:p>
          <a:endParaRPr lang="uk-UA"/>
        </a:p>
      </dgm:t>
    </dgm:pt>
    <dgm:pt modelId="{B4AD925C-CA30-4EE3-A96E-0472382AF931}" type="sibTrans" cxnId="{B34299BD-4CE4-4B6A-80DF-3B63FC8A7183}">
      <dgm:prSet/>
      <dgm:spPr/>
      <dgm:t>
        <a:bodyPr/>
        <a:lstStyle/>
        <a:p>
          <a:endParaRPr lang="uk-UA"/>
        </a:p>
      </dgm:t>
    </dgm:pt>
    <dgm:pt modelId="{8FDB0087-4472-48B2-B51E-2275C47B048F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400" b="0" dirty="0" err="1"/>
            <a:t>Настільний</a:t>
          </a:r>
          <a:r>
            <a:rPr lang="ru-RU" sz="1400" b="0" dirty="0"/>
            <a:t> </a:t>
          </a:r>
          <a:r>
            <a:rPr lang="ru-RU" sz="1400" b="0" dirty="0" err="1"/>
            <a:t>теніс</a:t>
          </a:r>
          <a:r>
            <a:rPr lang="ru-RU" sz="1400" b="0" dirty="0"/>
            <a:t> - 1 </a:t>
          </a:r>
          <a:r>
            <a:rPr lang="ru-RU" sz="1400" b="0" dirty="0" err="1"/>
            <a:t>місце</a:t>
          </a:r>
          <a:r>
            <a:rPr lang="ru-RU" sz="1400" b="0" dirty="0"/>
            <a:t> (</a:t>
          </a:r>
          <a:r>
            <a:rPr lang="ru-RU" sz="1400" b="0" dirty="0" err="1"/>
            <a:t>районний</a:t>
          </a:r>
          <a:r>
            <a:rPr lang="ru-RU" sz="1400" b="0" dirty="0"/>
            <a:t> </a:t>
          </a:r>
          <a:r>
            <a:rPr lang="ru-RU" sz="1400" b="0" dirty="0" err="1"/>
            <a:t>етап</a:t>
          </a:r>
          <a:r>
            <a:rPr lang="ru-RU" sz="1400" b="0" dirty="0"/>
            <a:t>)</a:t>
          </a:r>
          <a:endParaRPr lang="uk-UA" sz="1400" b="0" dirty="0"/>
        </a:p>
      </dgm:t>
    </dgm:pt>
    <dgm:pt modelId="{A65B990E-523F-477F-8CFF-5A68F09A8A15}" type="parTrans" cxnId="{670FE527-2805-4092-ACA7-0440FD060D8E}">
      <dgm:prSet/>
      <dgm:spPr/>
      <dgm:t>
        <a:bodyPr/>
        <a:lstStyle/>
        <a:p>
          <a:endParaRPr lang="uk-UA"/>
        </a:p>
      </dgm:t>
    </dgm:pt>
    <dgm:pt modelId="{23BB2818-329C-4543-9FBD-DD015BFA0553}" type="sibTrans" cxnId="{670FE527-2805-4092-ACA7-0440FD060D8E}">
      <dgm:prSet/>
      <dgm:spPr/>
      <dgm:t>
        <a:bodyPr/>
        <a:lstStyle/>
        <a:p>
          <a:endParaRPr lang="uk-UA"/>
        </a:p>
      </dgm:t>
    </dgm:pt>
    <dgm:pt modelId="{AA509613-4836-476E-B8A5-E2FB43D2F8FC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400" b="0" dirty="0"/>
            <a:t>Волейбол (</a:t>
          </a:r>
          <a:r>
            <a:rPr lang="ru-RU" sz="1400" b="0" dirty="0" err="1"/>
            <a:t>дівчата</a:t>
          </a:r>
          <a:r>
            <a:rPr lang="ru-RU" sz="1400" b="0" dirty="0"/>
            <a:t>) -  2 </a:t>
          </a:r>
          <a:r>
            <a:rPr lang="ru-RU" sz="1400" b="0" dirty="0" err="1"/>
            <a:t>місце</a:t>
          </a:r>
          <a:r>
            <a:rPr lang="ru-RU" sz="1400" b="0" dirty="0"/>
            <a:t> (</a:t>
          </a:r>
          <a:r>
            <a:rPr lang="ru-RU" sz="1400" b="0" dirty="0" err="1"/>
            <a:t>районний</a:t>
          </a:r>
          <a:r>
            <a:rPr lang="ru-RU" sz="1400" b="0" dirty="0"/>
            <a:t> </a:t>
          </a:r>
          <a:r>
            <a:rPr lang="ru-RU" sz="1400" b="0" dirty="0" err="1"/>
            <a:t>етап</a:t>
          </a:r>
          <a:r>
            <a:rPr lang="ru-RU" sz="1400" b="0" dirty="0"/>
            <a:t>)</a:t>
          </a:r>
          <a:endParaRPr lang="uk-UA" sz="1400" b="0" dirty="0"/>
        </a:p>
      </dgm:t>
    </dgm:pt>
    <dgm:pt modelId="{B7B52CB3-CBCD-44D8-A27F-E83E804513EF}" type="parTrans" cxnId="{65820C65-4826-435A-961F-CCF66669383D}">
      <dgm:prSet/>
      <dgm:spPr/>
      <dgm:t>
        <a:bodyPr/>
        <a:lstStyle/>
        <a:p>
          <a:endParaRPr lang="uk-UA"/>
        </a:p>
      </dgm:t>
    </dgm:pt>
    <dgm:pt modelId="{DBC1C23E-5ED9-49F9-82EA-1D638605D9E6}" type="sibTrans" cxnId="{65820C65-4826-435A-961F-CCF66669383D}">
      <dgm:prSet/>
      <dgm:spPr/>
      <dgm:t>
        <a:bodyPr/>
        <a:lstStyle/>
        <a:p>
          <a:endParaRPr lang="uk-UA"/>
        </a:p>
      </dgm:t>
    </dgm:pt>
    <dgm:pt modelId="{444591B1-0B9A-4A18-BCAC-56BE38313E7A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400" b="0" dirty="0" err="1"/>
            <a:t>Регбі</a:t>
          </a:r>
          <a:r>
            <a:rPr lang="ru-RU" sz="1400" b="0" dirty="0"/>
            <a:t> 5 - 3 </a:t>
          </a:r>
          <a:r>
            <a:rPr lang="ru-RU" sz="1400" b="0" dirty="0" err="1"/>
            <a:t>місце</a:t>
          </a:r>
          <a:r>
            <a:rPr lang="ru-RU" sz="1400" b="0" dirty="0"/>
            <a:t> (</a:t>
          </a:r>
          <a:r>
            <a:rPr lang="ru-RU" sz="1400" b="0" dirty="0" err="1"/>
            <a:t>районний</a:t>
          </a:r>
          <a:r>
            <a:rPr lang="ru-RU" sz="1400" b="0" dirty="0"/>
            <a:t> </a:t>
          </a:r>
          <a:r>
            <a:rPr lang="ru-RU" sz="1400" b="0" dirty="0" err="1"/>
            <a:t>етап</a:t>
          </a:r>
          <a:r>
            <a:rPr lang="ru-RU" sz="1400" b="0" dirty="0"/>
            <a:t>)</a:t>
          </a:r>
          <a:endParaRPr lang="uk-UA" sz="1400" b="0" dirty="0"/>
        </a:p>
      </dgm:t>
    </dgm:pt>
    <dgm:pt modelId="{09786966-5FC4-47A0-A7F3-57B10EBA3174}" type="parTrans" cxnId="{256C46EF-D290-4FE6-9C28-C33523A3F464}">
      <dgm:prSet/>
      <dgm:spPr/>
      <dgm:t>
        <a:bodyPr/>
        <a:lstStyle/>
        <a:p>
          <a:endParaRPr lang="uk-UA"/>
        </a:p>
      </dgm:t>
    </dgm:pt>
    <dgm:pt modelId="{D1B8692C-E49F-4B1C-A324-9EF771300003}" type="sibTrans" cxnId="{256C46EF-D290-4FE6-9C28-C33523A3F464}">
      <dgm:prSet/>
      <dgm:spPr/>
      <dgm:t>
        <a:bodyPr/>
        <a:lstStyle/>
        <a:p>
          <a:endParaRPr lang="uk-UA"/>
        </a:p>
      </dgm:t>
    </dgm:pt>
    <dgm:pt modelId="{F1FE0E80-A84E-460B-9692-FF13DB65F90A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400" b="0" dirty="0"/>
            <a:t>Волейбол (</a:t>
          </a:r>
          <a:r>
            <a:rPr lang="ru-RU" sz="1400" b="0" dirty="0" err="1"/>
            <a:t>хлопці</a:t>
          </a:r>
          <a:r>
            <a:rPr lang="ru-RU" sz="1400" b="0" dirty="0"/>
            <a:t>) -  4 </a:t>
          </a:r>
          <a:r>
            <a:rPr lang="ru-RU" sz="1400" b="0" dirty="0" err="1"/>
            <a:t>місце</a:t>
          </a:r>
          <a:r>
            <a:rPr lang="ru-RU" sz="1400" b="0" dirty="0"/>
            <a:t>  (</a:t>
          </a:r>
          <a:r>
            <a:rPr lang="ru-RU" sz="1400" b="0" dirty="0" err="1"/>
            <a:t>районний</a:t>
          </a:r>
          <a:r>
            <a:rPr lang="ru-RU" sz="1400" b="0" dirty="0"/>
            <a:t> </a:t>
          </a:r>
          <a:r>
            <a:rPr lang="ru-RU" sz="1400" b="0" dirty="0" err="1"/>
            <a:t>етап</a:t>
          </a:r>
          <a:r>
            <a:rPr lang="ru-RU" sz="1400" b="0" dirty="0"/>
            <a:t>)</a:t>
          </a:r>
          <a:endParaRPr lang="uk-UA" sz="1400" b="0" dirty="0"/>
        </a:p>
      </dgm:t>
    </dgm:pt>
    <dgm:pt modelId="{B74E688D-5DA6-460A-9E69-B4771EBAA3B0}" type="parTrans" cxnId="{D55BDE03-84BB-4D3F-98D1-F5DD5AB96BC9}">
      <dgm:prSet/>
      <dgm:spPr/>
      <dgm:t>
        <a:bodyPr/>
        <a:lstStyle/>
        <a:p>
          <a:endParaRPr lang="uk-UA"/>
        </a:p>
      </dgm:t>
    </dgm:pt>
    <dgm:pt modelId="{DDFEBDB0-CDF7-4B3C-B4FC-4B3F0E135D2B}" type="sibTrans" cxnId="{D55BDE03-84BB-4D3F-98D1-F5DD5AB96BC9}">
      <dgm:prSet/>
      <dgm:spPr/>
      <dgm:t>
        <a:bodyPr/>
        <a:lstStyle/>
        <a:p>
          <a:endParaRPr lang="uk-UA"/>
        </a:p>
      </dgm:t>
    </dgm:pt>
    <dgm:pt modelId="{962B481A-EA5B-4985-BEEF-DA447969DDD8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400" b="0" dirty="0"/>
            <a:t>Дзюдо - 2 </a:t>
          </a:r>
          <a:r>
            <a:rPr lang="ru-RU" sz="1400" b="0" dirty="0" err="1"/>
            <a:t>місце</a:t>
          </a:r>
          <a:r>
            <a:rPr lang="ru-RU" sz="1400" b="0" dirty="0"/>
            <a:t>, 3 </a:t>
          </a:r>
          <a:r>
            <a:rPr lang="ru-RU" sz="1400" b="0" dirty="0" err="1"/>
            <a:t>місце</a:t>
          </a:r>
          <a:r>
            <a:rPr lang="ru-RU" sz="1400" b="0" dirty="0"/>
            <a:t>               ( </a:t>
          </a:r>
          <a:r>
            <a:rPr lang="ru-RU" sz="1400" b="0" dirty="0" err="1"/>
            <a:t>міський</a:t>
          </a:r>
          <a:r>
            <a:rPr lang="ru-RU" sz="1400" b="0" dirty="0"/>
            <a:t> </a:t>
          </a:r>
          <a:r>
            <a:rPr lang="ru-RU" sz="1400" b="0" dirty="0" err="1"/>
            <a:t>етап</a:t>
          </a:r>
          <a:r>
            <a:rPr lang="ru-RU" sz="1400" b="0" dirty="0"/>
            <a:t>)</a:t>
          </a:r>
          <a:endParaRPr lang="uk-UA" sz="1400" b="0" dirty="0"/>
        </a:p>
      </dgm:t>
    </dgm:pt>
    <dgm:pt modelId="{BB1D0485-DB23-4007-A030-CF947364180B}" type="parTrans" cxnId="{0C024B4E-C0DA-45BC-8067-493B43656BD3}">
      <dgm:prSet/>
      <dgm:spPr/>
      <dgm:t>
        <a:bodyPr/>
        <a:lstStyle/>
        <a:p>
          <a:endParaRPr lang="uk-UA"/>
        </a:p>
      </dgm:t>
    </dgm:pt>
    <dgm:pt modelId="{37BBBF8F-5356-491B-AF84-B1303DAAD907}" type="sibTrans" cxnId="{0C024B4E-C0DA-45BC-8067-493B43656BD3}">
      <dgm:prSet/>
      <dgm:spPr/>
      <dgm:t>
        <a:bodyPr/>
        <a:lstStyle/>
        <a:p>
          <a:endParaRPr lang="uk-UA"/>
        </a:p>
      </dgm:t>
    </dgm:pt>
    <dgm:pt modelId="{1127B6EB-F84F-4757-9DE0-F03DD556C82C}">
      <dgm:prSet phldrT="[Текст]" custT="1"/>
      <dgm:spPr/>
      <dgm:t>
        <a:bodyPr/>
        <a:lstStyle/>
        <a:p>
          <a:r>
            <a:rPr lang="uk-UA" sz="1600" b="0" dirty="0"/>
            <a:t>ІІІ місце флорбол</a:t>
          </a:r>
        </a:p>
      </dgm:t>
    </dgm:pt>
    <dgm:pt modelId="{3E3673F1-ACD5-4A34-B1ED-A9FACFFB2E1F}" type="parTrans" cxnId="{6CA14B2D-3324-4824-8C78-CC25FF54158B}">
      <dgm:prSet/>
      <dgm:spPr/>
      <dgm:t>
        <a:bodyPr/>
        <a:lstStyle/>
        <a:p>
          <a:endParaRPr lang="uk-UA"/>
        </a:p>
      </dgm:t>
    </dgm:pt>
    <dgm:pt modelId="{29FE7328-4758-448C-AA89-EE449FAB5400}" type="sibTrans" cxnId="{6CA14B2D-3324-4824-8C78-CC25FF54158B}">
      <dgm:prSet/>
      <dgm:spPr/>
      <dgm:t>
        <a:bodyPr/>
        <a:lstStyle/>
        <a:p>
          <a:endParaRPr lang="uk-UA"/>
        </a:p>
      </dgm:t>
    </dgm:pt>
    <dgm:pt modelId="{7AC0C3BA-A89D-42E5-949D-507A41FB176A}">
      <dgm:prSet phldrT="[Текст]" custT="1"/>
      <dgm:spPr/>
      <dgm:t>
        <a:bodyPr/>
        <a:lstStyle/>
        <a:p>
          <a:r>
            <a:rPr lang="uk-UA" sz="1600" b="0" dirty="0"/>
            <a:t>ІІІ місце </a:t>
          </a:r>
          <a:r>
            <a:rPr lang="uk-UA" sz="1600" b="0" dirty="0" err="1"/>
            <a:t>доджбол</a:t>
          </a:r>
          <a:endParaRPr lang="uk-UA" sz="1600" b="0" dirty="0"/>
        </a:p>
      </dgm:t>
    </dgm:pt>
    <dgm:pt modelId="{70C20B8D-DA38-4394-9CB5-C2005CEE16BC}" type="parTrans" cxnId="{051B878E-0CCE-494A-962C-6746CCED648B}">
      <dgm:prSet/>
      <dgm:spPr/>
      <dgm:t>
        <a:bodyPr/>
        <a:lstStyle/>
        <a:p>
          <a:endParaRPr lang="uk-UA"/>
        </a:p>
      </dgm:t>
    </dgm:pt>
    <dgm:pt modelId="{0B45BC7A-587F-4C75-BA16-3C454E40E545}" type="sibTrans" cxnId="{051B878E-0CCE-494A-962C-6746CCED648B}">
      <dgm:prSet/>
      <dgm:spPr/>
      <dgm:t>
        <a:bodyPr/>
        <a:lstStyle/>
        <a:p>
          <a:endParaRPr lang="uk-UA"/>
        </a:p>
      </dgm:t>
    </dgm:pt>
    <dgm:pt modelId="{BECD83BC-EB74-43B6-BE85-83817FD432C8}">
      <dgm:prSet phldrT="[Текст]" custT="1"/>
      <dgm:spPr/>
      <dgm:t>
        <a:bodyPr/>
        <a:lstStyle/>
        <a:p>
          <a:r>
            <a:rPr lang="uk-UA" sz="1600" b="0" dirty="0"/>
            <a:t>ІІІ місце панна-футбол</a:t>
          </a:r>
        </a:p>
      </dgm:t>
    </dgm:pt>
    <dgm:pt modelId="{A76937D8-4307-4202-A8F8-D0854F82C277}" type="parTrans" cxnId="{9AAE9B23-FCF0-4E71-ACB7-B413E01B7E7E}">
      <dgm:prSet/>
      <dgm:spPr/>
      <dgm:t>
        <a:bodyPr/>
        <a:lstStyle/>
        <a:p>
          <a:endParaRPr lang="uk-UA"/>
        </a:p>
      </dgm:t>
    </dgm:pt>
    <dgm:pt modelId="{AB01DD91-726C-4630-8E7D-2C91530BDE1A}" type="sibTrans" cxnId="{9AAE9B23-FCF0-4E71-ACB7-B413E01B7E7E}">
      <dgm:prSet/>
      <dgm:spPr/>
      <dgm:t>
        <a:bodyPr/>
        <a:lstStyle/>
        <a:p>
          <a:endParaRPr lang="uk-UA"/>
        </a:p>
      </dgm:t>
    </dgm:pt>
    <dgm:pt modelId="{AFEFBCC0-5961-4416-8BE5-D1BB8E05D6F1}" type="pres">
      <dgm:prSet presAssocID="{CE1987D8-BDD7-4EC6-98D5-167416111A3B}" presName="Name0" presStyleCnt="0">
        <dgm:presLayoutVars>
          <dgm:dir/>
          <dgm:animLvl val="lvl"/>
          <dgm:resizeHandles val="exact"/>
        </dgm:presLayoutVars>
      </dgm:prSet>
      <dgm:spPr/>
    </dgm:pt>
    <dgm:pt modelId="{3B58F0F4-9006-4AC7-B377-A6CFDE441FAD}" type="pres">
      <dgm:prSet presAssocID="{46AEFDD1-0C86-4DEF-A725-55C2BB6EC3E6}" presName="composite" presStyleCnt="0"/>
      <dgm:spPr/>
    </dgm:pt>
    <dgm:pt modelId="{55DCCB1F-F0E6-4CD2-8AE6-85A68BFE9268}" type="pres">
      <dgm:prSet presAssocID="{46AEFDD1-0C86-4DEF-A725-55C2BB6EC3E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48B3075-B4FF-442D-BBA3-2813DCF29037}" type="pres">
      <dgm:prSet presAssocID="{46AEFDD1-0C86-4DEF-A725-55C2BB6EC3E6}" presName="desTx" presStyleLbl="alignAccFollowNode1" presStyleIdx="0" presStyleCnt="3">
        <dgm:presLayoutVars>
          <dgm:bulletEnabled val="1"/>
        </dgm:presLayoutVars>
      </dgm:prSet>
      <dgm:spPr/>
    </dgm:pt>
    <dgm:pt modelId="{1A3C0959-0874-41B9-86E4-DC34F87112D7}" type="pres">
      <dgm:prSet presAssocID="{3B2B8CF4-45CA-49FA-B06D-623DED4B0E18}" presName="space" presStyleCnt="0"/>
      <dgm:spPr/>
    </dgm:pt>
    <dgm:pt modelId="{6C574AA6-4502-4135-8B4A-D846FE44F091}" type="pres">
      <dgm:prSet presAssocID="{FEDC6DBE-4B00-4CA4-956B-74868D628679}" presName="composite" presStyleCnt="0"/>
      <dgm:spPr/>
    </dgm:pt>
    <dgm:pt modelId="{8A2B9FF9-8CD5-4ABF-BF3D-A89CC435E413}" type="pres">
      <dgm:prSet presAssocID="{FEDC6DBE-4B00-4CA4-956B-74868D62867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3E530163-48A8-46E6-949E-5DB667859698}" type="pres">
      <dgm:prSet presAssocID="{FEDC6DBE-4B00-4CA4-956B-74868D628679}" presName="desTx" presStyleLbl="alignAccFollowNode1" presStyleIdx="1" presStyleCnt="3">
        <dgm:presLayoutVars>
          <dgm:bulletEnabled val="1"/>
        </dgm:presLayoutVars>
      </dgm:prSet>
      <dgm:spPr/>
    </dgm:pt>
    <dgm:pt modelId="{A7280E33-E6C7-46D0-BF83-53DEC77CD297}" type="pres">
      <dgm:prSet presAssocID="{ED6BFF8B-A2C3-4D86-A090-08E580859AD5}" presName="space" presStyleCnt="0"/>
      <dgm:spPr/>
    </dgm:pt>
    <dgm:pt modelId="{07B3575E-4B70-4FE7-B39E-4BDF95E3F1F4}" type="pres">
      <dgm:prSet presAssocID="{7F218CAE-F058-4DDC-84E0-409C36C9472E}" presName="composite" presStyleCnt="0"/>
      <dgm:spPr/>
    </dgm:pt>
    <dgm:pt modelId="{AE287054-A743-4232-A5D6-21B98C0DB895}" type="pres">
      <dgm:prSet presAssocID="{7F218CAE-F058-4DDC-84E0-409C36C9472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3D1FE31-CBC5-4EB9-A23E-7198DA977C45}" type="pres">
      <dgm:prSet presAssocID="{7F218CAE-F058-4DDC-84E0-409C36C9472E}" presName="desTx" presStyleLbl="alignAccFollowNode1" presStyleIdx="2" presStyleCnt="3" custLinFactNeighborX="3574" custLinFactNeighborY="-242">
        <dgm:presLayoutVars>
          <dgm:bulletEnabled val="1"/>
        </dgm:presLayoutVars>
      </dgm:prSet>
      <dgm:spPr/>
    </dgm:pt>
  </dgm:ptLst>
  <dgm:cxnLst>
    <dgm:cxn modelId="{FF0B3D03-4CFA-4DCC-8A34-4CD1D1B3FDC1}" type="presOf" srcId="{027265C6-3B15-48D4-85F5-B4CC2C09AACD}" destId="{63D1FE31-CBC5-4EB9-A23E-7198DA977C45}" srcOrd="0" destOrd="0" presId="urn:microsoft.com/office/officeart/2005/8/layout/hList1"/>
    <dgm:cxn modelId="{D55BDE03-84BB-4D3F-98D1-F5DD5AB96BC9}" srcId="{46AEFDD1-0C86-4DEF-A725-55C2BB6EC3E6}" destId="{F1FE0E80-A84E-460B-9692-FF13DB65F90A}" srcOrd="4" destOrd="0" parTransId="{B74E688D-5DA6-460A-9E69-B4771EBAA3B0}" sibTransId="{DDFEBDB0-CDF7-4B3C-B4FC-4B3F0E135D2B}"/>
    <dgm:cxn modelId="{F2402504-5A1E-4F62-8906-209201334883}" type="presOf" srcId="{DD6EABF6-6F27-4E79-B80C-82DBAB514586}" destId="{948B3075-B4FF-442D-BBA3-2813DCF29037}" srcOrd="0" destOrd="0" presId="urn:microsoft.com/office/officeart/2005/8/layout/hList1"/>
    <dgm:cxn modelId="{B62E2E0A-ADD0-4123-905F-302DAFA3F936}" srcId="{CE1987D8-BDD7-4EC6-98D5-167416111A3B}" destId="{46AEFDD1-0C86-4DEF-A725-55C2BB6EC3E6}" srcOrd="0" destOrd="0" parTransId="{CAA487A3-2163-4A72-8E19-D7A1EE4126C2}" sibTransId="{3B2B8CF4-45CA-49FA-B06D-623DED4B0E18}"/>
    <dgm:cxn modelId="{9AAE9B23-FCF0-4E71-ACB7-B413E01B7E7E}" srcId="{FEDC6DBE-4B00-4CA4-956B-74868D628679}" destId="{BECD83BC-EB74-43B6-BE85-83817FD432C8}" srcOrd="3" destOrd="0" parTransId="{A76937D8-4307-4202-A8F8-D0854F82C277}" sibTransId="{AB01DD91-726C-4630-8E7D-2C91530BDE1A}"/>
    <dgm:cxn modelId="{540AAB23-8A13-4592-A91E-F9979F3F549F}" type="presOf" srcId="{AA509613-4836-476E-B8A5-E2FB43D2F8FC}" destId="{948B3075-B4FF-442D-BBA3-2813DCF29037}" srcOrd="0" destOrd="2" presId="urn:microsoft.com/office/officeart/2005/8/layout/hList1"/>
    <dgm:cxn modelId="{670FE527-2805-4092-ACA7-0440FD060D8E}" srcId="{46AEFDD1-0C86-4DEF-A725-55C2BB6EC3E6}" destId="{8FDB0087-4472-48B2-B51E-2275C47B048F}" srcOrd="1" destOrd="0" parTransId="{A65B990E-523F-477F-8CFF-5A68F09A8A15}" sibTransId="{23BB2818-329C-4543-9FBD-DD015BFA0553}"/>
    <dgm:cxn modelId="{6CA14B2D-3324-4824-8C78-CC25FF54158B}" srcId="{FEDC6DBE-4B00-4CA4-956B-74868D628679}" destId="{1127B6EB-F84F-4757-9DE0-F03DD556C82C}" srcOrd="1" destOrd="0" parTransId="{3E3673F1-ACD5-4A34-B1ED-A9FACFFB2E1F}" sibTransId="{29FE7328-4758-448C-AA89-EE449FAB5400}"/>
    <dgm:cxn modelId="{FF330D34-FFFE-4374-BC5A-690E43586C19}" type="presOf" srcId="{7AC0C3BA-A89D-42E5-949D-507A41FB176A}" destId="{3E530163-48A8-46E6-949E-5DB667859698}" srcOrd="0" destOrd="2" presId="urn:microsoft.com/office/officeart/2005/8/layout/hList1"/>
    <dgm:cxn modelId="{D07AA538-365C-4AC1-9234-13347FE4B541}" type="presOf" srcId="{FEDC6DBE-4B00-4CA4-956B-74868D628679}" destId="{8A2B9FF9-8CD5-4ABF-BF3D-A89CC435E413}" srcOrd="0" destOrd="0" presId="urn:microsoft.com/office/officeart/2005/8/layout/hList1"/>
    <dgm:cxn modelId="{AB2A1E3A-493B-465B-824F-32194D7C1F68}" srcId="{CE1987D8-BDD7-4EC6-98D5-167416111A3B}" destId="{7F218CAE-F058-4DDC-84E0-409C36C9472E}" srcOrd="2" destOrd="0" parTransId="{3E39CBA4-3795-44A3-AEEE-27996CD32235}" sibTransId="{C4A5D2CB-BE1C-4366-B4C6-FB55BED86DC5}"/>
    <dgm:cxn modelId="{B8F5B05E-3F4D-4605-949B-B1C59F723096}" srcId="{FEDC6DBE-4B00-4CA4-956B-74868D628679}" destId="{2357B024-7EA4-4EE1-921F-812AA553DEB2}" srcOrd="0" destOrd="0" parTransId="{1FF3922E-0D07-4F00-8BD3-319778855565}" sibTransId="{EB709D70-E890-40BE-B350-3C857265CC70}"/>
    <dgm:cxn modelId="{14531D63-745F-4BDF-BD11-F8C3B7CD0A2A}" srcId="{CE1987D8-BDD7-4EC6-98D5-167416111A3B}" destId="{FEDC6DBE-4B00-4CA4-956B-74868D628679}" srcOrd="1" destOrd="0" parTransId="{89557570-CB20-44A5-BAB6-FB52D677DD3F}" sibTransId="{ED6BFF8B-A2C3-4D86-A090-08E580859AD5}"/>
    <dgm:cxn modelId="{65820C65-4826-435A-961F-CCF66669383D}" srcId="{46AEFDD1-0C86-4DEF-A725-55C2BB6EC3E6}" destId="{AA509613-4836-476E-B8A5-E2FB43D2F8FC}" srcOrd="2" destOrd="0" parTransId="{B7B52CB3-CBCD-44D8-A27F-E83E804513EF}" sibTransId="{DBC1C23E-5ED9-49F9-82EA-1D638605D9E6}"/>
    <dgm:cxn modelId="{0C024B4E-C0DA-45BC-8067-493B43656BD3}" srcId="{46AEFDD1-0C86-4DEF-A725-55C2BB6EC3E6}" destId="{962B481A-EA5B-4985-BEEF-DA447969DDD8}" srcOrd="5" destOrd="0" parTransId="{BB1D0485-DB23-4007-A030-CF947364180B}" sibTransId="{37BBBF8F-5356-491B-AF84-B1303DAAD907}"/>
    <dgm:cxn modelId="{051B878E-0CCE-494A-962C-6746CCED648B}" srcId="{FEDC6DBE-4B00-4CA4-956B-74868D628679}" destId="{7AC0C3BA-A89D-42E5-949D-507A41FB176A}" srcOrd="2" destOrd="0" parTransId="{70C20B8D-DA38-4394-9CB5-C2005CEE16BC}" sibTransId="{0B45BC7A-587F-4C75-BA16-3C454E40E545}"/>
    <dgm:cxn modelId="{A7F06E91-7B6E-4ED8-9E21-7A35E0E73009}" type="presOf" srcId="{F1FE0E80-A84E-460B-9692-FF13DB65F90A}" destId="{948B3075-B4FF-442D-BBA3-2813DCF29037}" srcOrd="0" destOrd="4" presId="urn:microsoft.com/office/officeart/2005/8/layout/hList1"/>
    <dgm:cxn modelId="{D5FE689A-FF73-4743-B2CE-4505F0A69A35}" type="presOf" srcId="{BECD83BC-EB74-43B6-BE85-83817FD432C8}" destId="{3E530163-48A8-46E6-949E-5DB667859698}" srcOrd="0" destOrd="3" presId="urn:microsoft.com/office/officeart/2005/8/layout/hList1"/>
    <dgm:cxn modelId="{741EDDAB-0465-4509-981D-450C4B0EA53C}" type="presOf" srcId="{1127B6EB-F84F-4757-9DE0-F03DD556C82C}" destId="{3E530163-48A8-46E6-949E-5DB667859698}" srcOrd="0" destOrd="1" presId="urn:microsoft.com/office/officeart/2005/8/layout/hList1"/>
    <dgm:cxn modelId="{3E0EB3AD-A168-4ABA-B04F-1DBE16C13A6A}" type="presOf" srcId="{CE1987D8-BDD7-4EC6-98D5-167416111A3B}" destId="{AFEFBCC0-5961-4416-8BE5-D1BB8E05D6F1}" srcOrd="0" destOrd="0" presId="urn:microsoft.com/office/officeart/2005/8/layout/hList1"/>
    <dgm:cxn modelId="{74B5A2BB-8929-4E98-BA85-9F1C46A57028}" type="presOf" srcId="{46AEFDD1-0C86-4DEF-A725-55C2BB6EC3E6}" destId="{55DCCB1F-F0E6-4CD2-8AE6-85A68BFE9268}" srcOrd="0" destOrd="0" presId="urn:microsoft.com/office/officeart/2005/8/layout/hList1"/>
    <dgm:cxn modelId="{B34299BD-4CE4-4B6A-80DF-3B63FC8A7183}" srcId="{7F218CAE-F058-4DDC-84E0-409C36C9472E}" destId="{027265C6-3B15-48D4-85F5-B4CC2C09AACD}" srcOrd="0" destOrd="0" parTransId="{CD48A517-CF68-4B09-A0D3-40C891EA073E}" sibTransId="{B4AD925C-CA30-4EE3-A96E-0472382AF931}"/>
    <dgm:cxn modelId="{9516E7BD-B7B4-4718-9366-F62C308FC5F4}" type="presOf" srcId="{8FDB0087-4472-48B2-B51E-2275C47B048F}" destId="{948B3075-B4FF-442D-BBA3-2813DCF29037}" srcOrd="0" destOrd="1" presId="urn:microsoft.com/office/officeart/2005/8/layout/hList1"/>
    <dgm:cxn modelId="{54D586D1-E5C0-4DBB-9BB9-3B0EA4CD0E3B}" type="presOf" srcId="{7F218CAE-F058-4DDC-84E0-409C36C9472E}" destId="{AE287054-A743-4232-A5D6-21B98C0DB895}" srcOrd="0" destOrd="0" presId="urn:microsoft.com/office/officeart/2005/8/layout/hList1"/>
    <dgm:cxn modelId="{533079D9-274F-4F9A-837F-AA56C358CBEA}" srcId="{46AEFDD1-0C86-4DEF-A725-55C2BB6EC3E6}" destId="{DD6EABF6-6F27-4E79-B80C-82DBAB514586}" srcOrd="0" destOrd="0" parTransId="{067F4E2B-5CB1-4E8E-BEB6-E7A7DBBC32D4}" sibTransId="{EC829F63-D28B-426B-B25B-EB328654DBD3}"/>
    <dgm:cxn modelId="{1D87B0E0-EBD9-4F76-AE16-DC639BA188CB}" type="presOf" srcId="{962B481A-EA5B-4985-BEEF-DA447969DDD8}" destId="{948B3075-B4FF-442D-BBA3-2813DCF29037}" srcOrd="0" destOrd="5" presId="urn:microsoft.com/office/officeart/2005/8/layout/hList1"/>
    <dgm:cxn modelId="{200B50EA-979E-4D0E-BD1D-1FC7AF8E6FA1}" type="presOf" srcId="{444591B1-0B9A-4A18-BCAC-56BE38313E7A}" destId="{948B3075-B4FF-442D-BBA3-2813DCF29037}" srcOrd="0" destOrd="3" presId="urn:microsoft.com/office/officeart/2005/8/layout/hList1"/>
    <dgm:cxn modelId="{256C46EF-D290-4FE6-9C28-C33523A3F464}" srcId="{46AEFDD1-0C86-4DEF-A725-55C2BB6EC3E6}" destId="{444591B1-0B9A-4A18-BCAC-56BE38313E7A}" srcOrd="3" destOrd="0" parTransId="{09786966-5FC4-47A0-A7F3-57B10EBA3174}" sibTransId="{D1B8692C-E49F-4B1C-A324-9EF771300003}"/>
    <dgm:cxn modelId="{814EEEF4-B0EE-4A02-8F96-B638B542E07E}" type="presOf" srcId="{2357B024-7EA4-4EE1-921F-812AA553DEB2}" destId="{3E530163-48A8-46E6-949E-5DB667859698}" srcOrd="0" destOrd="0" presId="urn:microsoft.com/office/officeart/2005/8/layout/hList1"/>
    <dgm:cxn modelId="{EB9199B2-F295-4891-A466-BBD32E42E50A}" type="presParOf" srcId="{AFEFBCC0-5961-4416-8BE5-D1BB8E05D6F1}" destId="{3B58F0F4-9006-4AC7-B377-A6CFDE441FAD}" srcOrd="0" destOrd="0" presId="urn:microsoft.com/office/officeart/2005/8/layout/hList1"/>
    <dgm:cxn modelId="{BB2D59B8-D96F-4A88-8445-427D9C5F3947}" type="presParOf" srcId="{3B58F0F4-9006-4AC7-B377-A6CFDE441FAD}" destId="{55DCCB1F-F0E6-4CD2-8AE6-85A68BFE9268}" srcOrd="0" destOrd="0" presId="urn:microsoft.com/office/officeart/2005/8/layout/hList1"/>
    <dgm:cxn modelId="{C088176A-91AA-4F87-AA00-9BCC313C614A}" type="presParOf" srcId="{3B58F0F4-9006-4AC7-B377-A6CFDE441FAD}" destId="{948B3075-B4FF-442D-BBA3-2813DCF29037}" srcOrd="1" destOrd="0" presId="urn:microsoft.com/office/officeart/2005/8/layout/hList1"/>
    <dgm:cxn modelId="{21F801B0-07ED-4DEF-B6E2-A35E3809ED8A}" type="presParOf" srcId="{AFEFBCC0-5961-4416-8BE5-D1BB8E05D6F1}" destId="{1A3C0959-0874-41B9-86E4-DC34F87112D7}" srcOrd="1" destOrd="0" presId="urn:microsoft.com/office/officeart/2005/8/layout/hList1"/>
    <dgm:cxn modelId="{DF54E191-695A-4EEA-8CEF-B324E9D330B5}" type="presParOf" srcId="{AFEFBCC0-5961-4416-8BE5-D1BB8E05D6F1}" destId="{6C574AA6-4502-4135-8B4A-D846FE44F091}" srcOrd="2" destOrd="0" presId="urn:microsoft.com/office/officeart/2005/8/layout/hList1"/>
    <dgm:cxn modelId="{EF2E0AFE-CD4E-47A1-8982-9798CFCD643B}" type="presParOf" srcId="{6C574AA6-4502-4135-8B4A-D846FE44F091}" destId="{8A2B9FF9-8CD5-4ABF-BF3D-A89CC435E413}" srcOrd="0" destOrd="0" presId="urn:microsoft.com/office/officeart/2005/8/layout/hList1"/>
    <dgm:cxn modelId="{DACD73E4-CFDB-4366-B1DE-7C8D2E8C42EE}" type="presParOf" srcId="{6C574AA6-4502-4135-8B4A-D846FE44F091}" destId="{3E530163-48A8-46E6-949E-5DB667859698}" srcOrd="1" destOrd="0" presId="urn:microsoft.com/office/officeart/2005/8/layout/hList1"/>
    <dgm:cxn modelId="{C1450581-0CBD-4EFE-AC9F-EFB5DA465D8A}" type="presParOf" srcId="{AFEFBCC0-5961-4416-8BE5-D1BB8E05D6F1}" destId="{A7280E33-E6C7-46D0-BF83-53DEC77CD297}" srcOrd="3" destOrd="0" presId="urn:microsoft.com/office/officeart/2005/8/layout/hList1"/>
    <dgm:cxn modelId="{6F27AC72-0874-4E9F-AA4A-BF1745837E0F}" type="presParOf" srcId="{AFEFBCC0-5961-4416-8BE5-D1BB8E05D6F1}" destId="{07B3575E-4B70-4FE7-B39E-4BDF95E3F1F4}" srcOrd="4" destOrd="0" presId="urn:microsoft.com/office/officeart/2005/8/layout/hList1"/>
    <dgm:cxn modelId="{F447774F-1A74-48E7-B6C6-DE628F091748}" type="presParOf" srcId="{07B3575E-4B70-4FE7-B39E-4BDF95E3F1F4}" destId="{AE287054-A743-4232-A5D6-21B98C0DB895}" srcOrd="0" destOrd="0" presId="urn:microsoft.com/office/officeart/2005/8/layout/hList1"/>
    <dgm:cxn modelId="{2A0053BA-B421-4BE6-9C64-FFC403F53EA9}" type="presParOf" srcId="{07B3575E-4B70-4FE7-B39E-4BDF95E3F1F4}" destId="{63D1FE31-CBC5-4EB9-A23E-7198DA977C4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E1987D8-BDD7-4EC6-98D5-167416111A3B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46AEFDD1-0C86-4DEF-A725-55C2BB6EC3E6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tx1"/>
              </a:solidFill>
            </a:rPr>
            <a:t>Національно-патріотична гра «Сокіл-Джура»</a:t>
          </a:r>
        </a:p>
      </dgm:t>
    </dgm:pt>
    <dgm:pt modelId="{CAA487A3-2163-4A72-8E19-D7A1EE4126C2}" type="parTrans" cxnId="{B62E2E0A-ADD0-4123-905F-302DAFA3F936}">
      <dgm:prSet/>
      <dgm:spPr/>
      <dgm:t>
        <a:bodyPr/>
        <a:lstStyle/>
        <a:p>
          <a:endParaRPr lang="uk-UA"/>
        </a:p>
      </dgm:t>
    </dgm:pt>
    <dgm:pt modelId="{3B2B8CF4-45CA-49FA-B06D-623DED4B0E18}" type="sibTrans" cxnId="{B62E2E0A-ADD0-4123-905F-302DAFA3F936}">
      <dgm:prSet/>
      <dgm:spPr/>
      <dgm:t>
        <a:bodyPr/>
        <a:lstStyle/>
        <a:p>
          <a:endParaRPr lang="uk-UA"/>
        </a:p>
      </dgm:t>
    </dgm:pt>
    <dgm:pt modelId="{DD6EABF6-6F27-4E79-B80C-82DBAB51458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600" b="1" dirty="0"/>
            <a:t>ІІ </a:t>
          </a:r>
          <a:r>
            <a:rPr lang="ru-RU" sz="1600" b="1" dirty="0" err="1"/>
            <a:t>місце</a:t>
          </a:r>
          <a:r>
            <a:rPr lang="ru-RU" sz="1600" b="1" dirty="0"/>
            <a:t> </a:t>
          </a:r>
          <a:r>
            <a:rPr lang="ru-RU" sz="1600" b="1" dirty="0" err="1"/>
            <a:t>середня</a:t>
          </a:r>
          <a:r>
            <a:rPr lang="ru-RU" sz="1600" b="1" dirty="0"/>
            <a:t> </a:t>
          </a:r>
          <a:r>
            <a:rPr lang="ru-RU" sz="1600" b="1" dirty="0" err="1"/>
            <a:t>вікова</a:t>
          </a:r>
          <a:r>
            <a:rPr lang="ru-RU" sz="1600" b="1" dirty="0"/>
            <a:t> </a:t>
          </a:r>
          <a:r>
            <a:rPr lang="ru-RU" sz="1600" b="1" dirty="0" err="1"/>
            <a:t>категорія</a:t>
          </a:r>
          <a:r>
            <a:rPr lang="ru-RU" sz="1600" b="1" dirty="0"/>
            <a:t> команда    «</a:t>
          </a:r>
          <a:r>
            <a:rPr lang="ru-RU" sz="1600" b="1" dirty="0" err="1"/>
            <a:t>Гетьман</a:t>
          </a:r>
          <a:r>
            <a:rPr lang="ru-RU" sz="1600" b="1" dirty="0"/>
            <a:t>» (</a:t>
          </a:r>
          <a:r>
            <a:rPr lang="ru-RU" sz="1600" b="1" dirty="0" err="1"/>
            <a:t>районний</a:t>
          </a:r>
          <a:r>
            <a:rPr lang="ru-RU" sz="1600" b="1" dirty="0"/>
            <a:t> </a:t>
          </a:r>
          <a:r>
            <a:rPr lang="ru-RU" sz="1600" b="1" dirty="0" err="1"/>
            <a:t>етап</a:t>
          </a:r>
          <a:r>
            <a:rPr lang="ru-RU" sz="1600" b="1" dirty="0"/>
            <a:t>)</a:t>
          </a:r>
          <a:endParaRPr lang="uk-UA" sz="1600" b="1" dirty="0"/>
        </a:p>
      </dgm:t>
    </dgm:pt>
    <dgm:pt modelId="{067F4E2B-5CB1-4E8E-BEB6-E7A7DBBC32D4}" type="parTrans" cxnId="{533079D9-274F-4F9A-837F-AA56C358CBEA}">
      <dgm:prSet/>
      <dgm:spPr/>
      <dgm:t>
        <a:bodyPr/>
        <a:lstStyle/>
        <a:p>
          <a:endParaRPr lang="uk-UA"/>
        </a:p>
      </dgm:t>
    </dgm:pt>
    <dgm:pt modelId="{EC829F63-D28B-426B-B25B-EB328654DBD3}" type="sibTrans" cxnId="{533079D9-274F-4F9A-837F-AA56C358CBEA}">
      <dgm:prSet/>
      <dgm:spPr/>
      <dgm:t>
        <a:bodyPr/>
        <a:lstStyle/>
        <a:p>
          <a:endParaRPr lang="uk-UA"/>
        </a:p>
      </dgm:t>
    </dgm:pt>
    <dgm:pt modelId="{7F218CAE-F058-4DDC-84E0-409C36C9472E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Заходи</a:t>
          </a:r>
        </a:p>
        <a:p>
          <a:r>
            <a:rPr lang="ru-RU" sz="1600" b="1" dirty="0">
              <a:solidFill>
                <a:schemeClr val="tx1"/>
              </a:solidFill>
            </a:rPr>
            <a:t> до Дня </a:t>
          </a:r>
          <a:r>
            <a:rPr lang="ru-RU" sz="1600" b="1" dirty="0" err="1">
              <a:solidFill>
                <a:schemeClr val="tx1"/>
              </a:solidFill>
            </a:rPr>
            <a:t>Гідності</a:t>
          </a:r>
          <a:r>
            <a:rPr lang="ru-RU" sz="1600" b="1" dirty="0">
              <a:solidFill>
                <a:schemeClr val="tx1"/>
              </a:solidFill>
            </a:rPr>
            <a:t> та </a:t>
          </a:r>
          <a:r>
            <a:rPr lang="ru-RU" sz="1600" b="1" dirty="0" err="1">
              <a:solidFill>
                <a:schemeClr val="tx1"/>
              </a:solidFill>
            </a:rPr>
            <a:t>Свободи</a:t>
          </a:r>
          <a:endParaRPr lang="uk-UA" sz="1600" b="1" dirty="0">
            <a:solidFill>
              <a:schemeClr val="tx1"/>
            </a:solidFill>
          </a:endParaRPr>
        </a:p>
      </dgm:t>
    </dgm:pt>
    <dgm:pt modelId="{3E39CBA4-3795-44A3-AEEE-27996CD32235}" type="parTrans" cxnId="{AB2A1E3A-493B-465B-824F-32194D7C1F68}">
      <dgm:prSet/>
      <dgm:spPr/>
      <dgm:t>
        <a:bodyPr/>
        <a:lstStyle/>
        <a:p>
          <a:endParaRPr lang="uk-UA"/>
        </a:p>
      </dgm:t>
    </dgm:pt>
    <dgm:pt modelId="{C4A5D2CB-BE1C-4366-B4C6-FB55BED86DC5}" type="sibTrans" cxnId="{AB2A1E3A-493B-465B-824F-32194D7C1F68}">
      <dgm:prSet/>
      <dgm:spPr/>
      <dgm:t>
        <a:bodyPr/>
        <a:lstStyle/>
        <a:p>
          <a:endParaRPr lang="uk-UA"/>
        </a:p>
      </dgm:t>
    </dgm:pt>
    <dgm:pt modelId="{027265C6-3B15-48D4-85F5-B4CC2C09AACD}">
      <dgm:prSet phldrT="[Текст]" custT="1"/>
      <dgm:spPr/>
      <dgm:t>
        <a:bodyPr/>
        <a:lstStyle/>
        <a:p>
          <a:r>
            <a:rPr lang="ru-RU" sz="1600" b="1" dirty="0"/>
            <a:t>Квест до дня </a:t>
          </a:r>
          <a:r>
            <a:rPr lang="ru-RU" sz="1600" b="1" dirty="0" err="1"/>
            <a:t>Гідності</a:t>
          </a:r>
          <a:r>
            <a:rPr lang="ru-RU" sz="1600" b="1" dirty="0"/>
            <a:t> і </a:t>
          </a:r>
          <a:r>
            <a:rPr lang="ru-RU" sz="1600" b="1" dirty="0" err="1"/>
            <a:t>свободи</a:t>
          </a:r>
          <a:r>
            <a:rPr lang="ru-RU" sz="1600" b="1" dirty="0"/>
            <a:t> ІІІ </a:t>
          </a:r>
          <a:r>
            <a:rPr lang="ru-RU" sz="1600" b="1" dirty="0" err="1"/>
            <a:t>місце</a:t>
          </a:r>
          <a:endParaRPr lang="uk-UA" sz="1600" b="1" dirty="0"/>
        </a:p>
      </dgm:t>
    </dgm:pt>
    <dgm:pt modelId="{CD48A517-CF68-4B09-A0D3-40C891EA073E}" type="parTrans" cxnId="{B34299BD-4CE4-4B6A-80DF-3B63FC8A7183}">
      <dgm:prSet/>
      <dgm:spPr/>
      <dgm:t>
        <a:bodyPr/>
        <a:lstStyle/>
        <a:p>
          <a:endParaRPr lang="uk-UA"/>
        </a:p>
      </dgm:t>
    </dgm:pt>
    <dgm:pt modelId="{B4AD925C-CA30-4EE3-A96E-0472382AF931}" type="sibTrans" cxnId="{B34299BD-4CE4-4B6A-80DF-3B63FC8A7183}">
      <dgm:prSet/>
      <dgm:spPr/>
      <dgm:t>
        <a:bodyPr/>
        <a:lstStyle/>
        <a:p>
          <a:endParaRPr lang="uk-UA"/>
        </a:p>
      </dgm:t>
    </dgm:pt>
    <dgm:pt modelId="{74AC50FE-60B7-4E6A-BCDF-92BE95EA9EAC}">
      <dgm:prSet custT="1"/>
      <dgm:spPr/>
      <dgm:t>
        <a:bodyPr/>
        <a:lstStyle/>
        <a:p>
          <a:r>
            <a:rPr lang="ru-RU" sz="1600" b="1" dirty="0" err="1"/>
            <a:t>Турнір</a:t>
          </a:r>
          <a:r>
            <a:rPr lang="ru-RU" sz="1600" b="1" dirty="0"/>
            <a:t> </a:t>
          </a:r>
          <a:r>
            <a:rPr lang="ru-RU" sz="1600" b="1" dirty="0" err="1"/>
            <a:t>майстер</a:t>
          </a:r>
          <a:r>
            <a:rPr lang="ru-RU" sz="1600" b="1" dirty="0"/>
            <a:t> </a:t>
          </a:r>
          <a:r>
            <a:rPr lang="ru-RU" sz="1600" b="1" dirty="0" err="1"/>
            <a:t>клас</a:t>
          </a:r>
          <a:r>
            <a:rPr lang="ru-RU" sz="1600" b="1" dirty="0"/>
            <a:t> з    </a:t>
          </a:r>
          <a:r>
            <a:rPr lang="ru-RU" sz="1600" b="1" dirty="0" err="1"/>
            <a:t>Регбі</a:t>
          </a:r>
          <a:r>
            <a:rPr lang="ru-RU" sz="1600" b="1" dirty="0"/>
            <a:t> 5 до Дня </a:t>
          </a:r>
          <a:r>
            <a:rPr lang="ru-RU" sz="1600" b="1" dirty="0" err="1"/>
            <a:t>Гідності</a:t>
          </a:r>
          <a:r>
            <a:rPr lang="ru-RU" sz="1600" b="1" dirty="0"/>
            <a:t> та </a:t>
          </a:r>
          <a:r>
            <a:rPr lang="ru-RU" sz="1600" b="1" dirty="0" err="1"/>
            <a:t>Свободи</a:t>
          </a:r>
          <a:endParaRPr lang="uk-UA" sz="1600" b="1" dirty="0"/>
        </a:p>
      </dgm:t>
    </dgm:pt>
    <dgm:pt modelId="{4B569D7E-210C-4299-BF9D-CE64D954C232}" type="parTrans" cxnId="{59ACA63F-D0C8-4106-8281-70DBE6241A2F}">
      <dgm:prSet/>
      <dgm:spPr/>
      <dgm:t>
        <a:bodyPr/>
        <a:lstStyle/>
        <a:p>
          <a:endParaRPr lang="uk-UA"/>
        </a:p>
      </dgm:t>
    </dgm:pt>
    <dgm:pt modelId="{96A69443-0FB3-4503-863B-997CAAFD4A27}" type="sibTrans" cxnId="{59ACA63F-D0C8-4106-8281-70DBE6241A2F}">
      <dgm:prSet/>
      <dgm:spPr/>
      <dgm:t>
        <a:bodyPr/>
        <a:lstStyle/>
        <a:p>
          <a:endParaRPr lang="uk-UA"/>
        </a:p>
      </dgm:t>
    </dgm:pt>
    <dgm:pt modelId="{BFFAC9BE-4F26-475B-A240-9BAE45E6604F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uk-UA" sz="1600" b="1" dirty="0"/>
        </a:p>
      </dgm:t>
    </dgm:pt>
    <dgm:pt modelId="{9AD3A640-0D33-4836-94C0-E7255DE6EBC4}" type="parTrans" cxnId="{457C5E07-6767-442E-9F84-516D3625E5C0}">
      <dgm:prSet/>
      <dgm:spPr/>
      <dgm:t>
        <a:bodyPr/>
        <a:lstStyle/>
        <a:p>
          <a:endParaRPr lang="uk-UA"/>
        </a:p>
      </dgm:t>
    </dgm:pt>
    <dgm:pt modelId="{5F251427-8058-43B2-84A3-670FA8418F5C}" type="sibTrans" cxnId="{457C5E07-6767-442E-9F84-516D3625E5C0}">
      <dgm:prSet/>
      <dgm:spPr/>
      <dgm:t>
        <a:bodyPr/>
        <a:lstStyle/>
        <a:p>
          <a:endParaRPr lang="uk-UA"/>
        </a:p>
      </dgm:t>
    </dgm:pt>
    <dgm:pt modelId="{143A2115-58E1-45EA-A8F6-951625FDC5A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1600" b="1" dirty="0"/>
            <a:t>6 місце молодша вікова категорія команда «Котигорошко»      (районний етап) </a:t>
          </a:r>
        </a:p>
      </dgm:t>
    </dgm:pt>
    <dgm:pt modelId="{9791B92F-703F-4E5A-A3A4-92E0676B4395}" type="parTrans" cxnId="{04D25F83-7228-4FDB-BFF0-114DC80540A3}">
      <dgm:prSet/>
      <dgm:spPr/>
      <dgm:t>
        <a:bodyPr/>
        <a:lstStyle/>
        <a:p>
          <a:endParaRPr lang="uk-UA"/>
        </a:p>
      </dgm:t>
    </dgm:pt>
    <dgm:pt modelId="{F2828CED-CD5B-4838-A369-075AB6855175}" type="sibTrans" cxnId="{04D25F83-7228-4FDB-BFF0-114DC80540A3}">
      <dgm:prSet/>
      <dgm:spPr/>
      <dgm:t>
        <a:bodyPr/>
        <a:lstStyle/>
        <a:p>
          <a:endParaRPr lang="uk-UA"/>
        </a:p>
      </dgm:t>
    </dgm:pt>
    <dgm:pt modelId="{AFEFBCC0-5961-4416-8BE5-D1BB8E05D6F1}" type="pres">
      <dgm:prSet presAssocID="{CE1987D8-BDD7-4EC6-98D5-167416111A3B}" presName="Name0" presStyleCnt="0">
        <dgm:presLayoutVars>
          <dgm:dir/>
          <dgm:animLvl val="lvl"/>
          <dgm:resizeHandles val="exact"/>
        </dgm:presLayoutVars>
      </dgm:prSet>
      <dgm:spPr/>
    </dgm:pt>
    <dgm:pt modelId="{3B58F0F4-9006-4AC7-B377-A6CFDE441FAD}" type="pres">
      <dgm:prSet presAssocID="{46AEFDD1-0C86-4DEF-A725-55C2BB6EC3E6}" presName="composite" presStyleCnt="0"/>
      <dgm:spPr/>
    </dgm:pt>
    <dgm:pt modelId="{55DCCB1F-F0E6-4CD2-8AE6-85A68BFE9268}" type="pres">
      <dgm:prSet presAssocID="{46AEFDD1-0C86-4DEF-A725-55C2BB6EC3E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48B3075-B4FF-442D-BBA3-2813DCF29037}" type="pres">
      <dgm:prSet presAssocID="{46AEFDD1-0C86-4DEF-A725-55C2BB6EC3E6}" presName="desTx" presStyleLbl="alignAccFollowNode1" presStyleIdx="0" presStyleCnt="2" custScaleY="100000">
        <dgm:presLayoutVars>
          <dgm:bulletEnabled val="1"/>
        </dgm:presLayoutVars>
      </dgm:prSet>
      <dgm:spPr/>
    </dgm:pt>
    <dgm:pt modelId="{1A3C0959-0874-41B9-86E4-DC34F87112D7}" type="pres">
      <dgm:prSet presAssocID="{3B2B8CF4-45CA-49FA-B06D-623DED4B0E18}" presName="space" presStyleCnt="0"/>
      <dgm:spPr/>
    </dgm:pt>
    <dgm:pt modelId="{07B3575E-4B70-4FE7-B39E-4BDF95E3F1F4}" type="pres">
      <dgm:prSet presAssocID="{7F218CAE-F058-4DDC-84E0-409C36C9472E}" presName="composite" presStyleCnt="0"/>
      <dgm:spPr/>
    </dgm:pt>
    <dgm:pt modelId="{AE287054-A743-4232-A5D6-21B98C0DB895}" type="pres">
      <dgm:prSet presAssocID="{7F218CAE-F058-4DDC-84E0-409C36C9472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3D1FE31-CBC5-4EB9-A23E-7198DA977C45}" type="pres">
      <dgm:prSet presAssocID="{7F218CAE-F058-4DDC-84E0-409C36C9472E}" presName="desTx" presStyleLbl="alignAccFollowNode1" presStyleIdx="1" presStyleCnt="2" custLinFactNeighborX="3574" custLinFactNeighborY="-242">
        <dgm:presLayoutVars>
          <dgm:bulletEnabled val="1"/>
        </dgm:presLayoutVars>
      </dgm:prSet>
      <dgm:spPr/>
    </dgm:pt>
  </dgm:ptLst>
  <dgm:cxnLst>
    <dgm:cxn modelId="{FB760000-CDAD-494D-BA98-DF4817B895E6}" type="presOf" srcId="{BFFAC9BE-4F26-475B-A240-9BAE45E6604F}" destId="{948B3075-B4FF-442D-BBA3-2813DCF29037}" srcOrd="0" destOrd="2" presId="urn:microsoft.com/office/officeart/2005/8/layout/hList1"/>
    <dgm:cxn modelId="{FF0B3D03-4CFA-4DCC-8A34-4CD1D1B3FDC1}" type="presOf" srcId="{027265C6-3B15-48D4-85F5-B4CC2C09AACD}" destId="{63D1FE31-CBC5-4EB9-A23E-7198DA977C45}" srcOrd="0" destOrd="0" presId="urn:microsoft.com/office/officeart/2005/8/layout/hList1"/>
    <dgm:cxn modelId="{F2402504-5A1E-4F62-8906-209201334883}" type="presOf" srcId="{DD6EABF6-6F27-4E79-B80C-82DBAB514586}" destId="{948B3075-B4FF-442D-BBA3-2813DCF29037}" srcOrd="0" destOrd="0" presId="urn:microsoft.com/office/officeart/2005/8/layout/hList1"/>
    <dgm:cxn modelId="{457C5E07-6767-442E-9F84-516D3625E5C0}" srcId="{46AEFDD1-0C86-4DEF-A725-55C2BB6EC3E6}" destId="{BFFAC9BE-4F26-475B-A240-9BAE45E6604F}" srcOrd="2" destOrd="0" parTransId="{9AD3A640-0D33-4836-94C0-E7255DE6EBC4}" sibTransId="{5F251427-8058-43B2-84A3-670FA8418F5C}"/>
    <dgm:cxn modelId="{B62E2E0A-ADD0-4123-905F-302DAFA3F936}" srcId="{CE1987D8-BDD7-4EC6-98D5-167416111A3B}" destId="{46AEFDD1-0C86-4DEF-A725-55C2BB6EC3E6}" srcOrd="0" destOrd="0" parTransId="{CAA487A3-2163-4A72-8E19-D7A1EE4126C2}" sibTransId="{3B2B8CF4-45CA-49FA-B06D-623DED4B0E18}"/>
    <dgm:cxn modelId="{44990A0F-8974-44A2-BA90-C1694CD35B32}" type="presOf" srcId="{74AC50FE-60B7-4E6A-BCDF-92BE95EA9EAC}" destId="{63D1FE31-CBC5-4EB9-A23E-7198DA977C45}" srcOrd="0" destOrd="1" presId="urn:microsoft.com/office/officeart/2005/8/layout/hList1"/>
    <dgm:cxn modelId="{AB2A1E3A-493B-465B-824F-32194D7C1F68}" srcId="{CE1987D8-BDD7-4EC6-98D5-167416111A3B}" destId="{7F218CAE-F058-4DDC-84E0-409C36C9472E}" srcOrd="1" destOrd="0" parTransId="{3E39CBA4-3795-44A3-AEEE-27996CD32235}" sibTransId="{C4A5D2CB-BE1C-4366-B4C6-FB55BED86DC5}"/>
    <dgm:cxn modelId="{59ACA63F-D0C8-4106-8281-70DBE6241A2F}" srcId="{7F218CAE-F058-4DDC-84E0-409C36C9472E}" destId="{74AC50FE-60B7-4E6A-BCDF-92BE95EA9EAC}" srcOrd="1" destOrd="0" parTransId="{4B569D7E-210C-4299-BF9D-CE64D954C232}" sibTransId="{96A69443-0FB3-4503-863B-997CAAFD4A27}"/>
    <dgm:cxn modelId="{04D25F83-7228-4FDB-BFF0-114DC80540A3}" srcId="{46AEFDD1-0C86-4DEF-A725-55C2BB6EC3E6}" destId="{143A2115-58E1-45EA-A8F6-951625FDC5A6}" srcOrd="1" destOrd="0" parTransId="{9791B92F-703F-4E5A-A3A4-92E0676B4395}" sibTransId="{F2828CED-CD5B-4838-A369-075AB6855175}"/>
    <dgm:cxn modelId="{3E0EB3AD-A168-4ABA-B04F-1DBE16C13A6A}" type="presOf" srcId="{CE1987D8-BDD7-4EC6-98D5-167416111A3B}" destId="{AFEFBCC0-5961-4416-8BE5-D1BB8E05D6F1}" srcOrd="0" destOrd="0" presId="urn:microsoft.com/office/officeart/2005/8/layout/hList1"/>
    <dgm:cxn modelId="{74B5A2BB-8929-4E98-BA85-9F1C46A57028}" type="presOf" srcId="{46AEFDD1-0C86-4DEF-A725-55C2BB6EC3E6}" destId="{55DCCB1F-F0E6-4CD2-8AE6-85A68BFE9268}" srcOrd="0" destOrd="0" presId="urn:microsoft.com/office/officeart/2005/8/layout/hList1"/>
    <dgm:cxn modelId="{B34299BD-4CE4-4B6A-80DF-3B63FC8A7183}" srcId="{7F218CAE-F058-4DDC-84E0-409C36C9472E}" destId="{027265C6-3B15-48D4-85F5-B4CC2C09AACD}" srcOrd="0" destOrd="0" parTransId="{CD48A517-CF68-4B09-A0D3-40C891EA073E}" sibTransId="{B4AD925C-CA30-4EE3-A96E-0472382AF931}"/>
    <dgm:cxn modelId="{54D586D1-E5C0-4DBB-9BB9-3B0EA4CD0E3B}" type="presOf" srcId="{7F218CAE-F058-4DDC-84E0-409C36C9472E}" destId="{AE287054-A743-4232-A5D6-21B98C0DB895}" srcOrd="0" destOrd="0" presId="urn:microsoft.com/office/officeart/2005/8/layout/hList1"/>
    <dgm:cxn modelId="{533079D9-274F-4F9A-837F-AA56C358CBEA}" srcId="{46AEFDD1-0C86-4DEF-A725-55C2BB6EC3E6}" destId="{DD6EABF6-6F27-4E79-B80C-82DBAB514586}" srcOrd="0" destOrd="0" parTransId="{067F4E2B-5CB1-4E8E-BEB6-E7A7DBBC32D4}" sibTransId="{EC829F63-D28B-426B-B25B-EB328654DBD3}"/>
    <dgm:cxn modelId="{0FC8DBEB-ECC1-441D-9484-269927516571}" type="presOf" srcId="{143A2115-58E1-45EA-A8F6-951625FDC5A6}" destId="{948B3075-B4FF-442D-BBA3-2813DCF29037}" srcOrd="0" destOrd="1" presId="urn:microsoft.com/office/officeart/2005/8/layout/hList1"/>
    <dgm:cxn modelId="{EB9199B2-F295-4891-A466-BBD32E42E50A}" type="presParOf" srcId="{AFEFBCC0-5961-4416-8BE5-D1BB8E05D6F1}" destId="{3B58F0F4-9006-4AC7-B377-A6CFDE441FAD}" srcOrd="0" destOrd="0" presId="urn:microsoft.com/office/officeart/2005/8/layout/hList1"/>
    <dgm:cxn modelId="{BB2D59B8-D96F-4A88-8445-427D9C5F3947}" type="presParOf" srcId="{3B58F0F4-9006-4AC7-B377-A6CFDE441FAD}" destId="{55DCCB1F-F0E6-4CD2-8AE6-85A68BFE9268}" srcOrd="0" destOrd="0" presId="urn:microsoft.com/office/officeart/2005/8/layout/hList1"/>
    <dgm:cxn modelId="{C088176A-91AA-4F87-AA00-9BCC313C614A}" type="presParOf" srcId="{3B58F0F4-9006-4AC7-B377-A6CFDE441FAD}" destId="{948B3075-B4FF-442D-BBA3-2813DCF29037}" srcOrd="1" destOrd="0" presId="urn:microsoft.com/office/officeart/2005/8/layout/hList1"/>
    <dgm:cxn modelId="{21F801B0-07ED-4DEF-B6E2-A35E3809ED8A}" type="presParOf" srcId="{AFEFBCC0-5961-4416-8BE5-D1BB8E05D6F1}" destId="{1A3C0959-0874-41B9-86E4-DC34F87112D7}" srcOrd="1" destOrd="0" presId="urn:microsoft.com/office/officeart/2005/8/layout/hList1"/>
    <dgm:cxn modelId="{6F27AC72-0874-4E9F-AA4A-BF1745837E0F}" type="presParOf" srcId="{AFEFBCC0-5961-4416-8BE5-D1BB8E05D6F1}" destId="{07B3575E-4B70-4FE7-B39E-4BDF95E3F1F4}" srcOrd="2" destOrd="0" presId="urn:microsoft.com/office/officeart/2005/8/layout/hList1"/>
    <dgm:cxn modelId="{F447774F-1A74-48E7-B6C6-DE628F091748}" type="presParOf" srcId="{07B3575E-4B70-4FE7-B39E-4BDF95E3F1F4}" destId="{AE287054-A743-4232-A5D6-21B98C0DB895}" srcOrd="0" destOrd="0" presId="urn:microsoft.com/office/officeart/2005/8/layout/hList1"/>
    <dgm:cxn modelId="{2A0053BA-B421-4BE6-9C64-FFC403F53EA9}" type="presParOf" srcId="{07B3575E-4B70-4FE7-B39E-4BDF95E3F1F4}" destId="{63D1FE31-CBC5-4EB9-A23E-7198DA977C4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3BF7AF9-171A-41B1-949C-534959EF8FE4}" type="doc">
      <dgm:prSet loTypeId="urn:microsoft.com/office/officeart/2005/8/layout/chart3" loCatId="cycle" qsTypeId="urn:microsoft.com/office/officeart/2005/8/quickstyle/simple3" qsCatId="simple" csTypeId="urn:microsoft.com/office/officeart/2005/8/colors/colorful5" csCatId="colorful" phldr="1"/>
      <dgm:spPr/>
    </dgm:pt>
    <dgm:pt modelId="{B9BFF564-0277-402F-9DD6-A5BAB75C43C1}">
      <dgm:prSet phldrT="[Текст]"/>
      <dgm:spPr/>
      <dgm:t>
        <a:bodyPr/>
        <a:lstStyle/>
        <a:p>
          <a:r>
            <a:rPr lang="uk-UA" b="1" dirty="0"/>
            <a:t>Взаємодія, повага та довіра</a:t>
          </a:r>
        </a:p>
      </dgm:t>
    </dgm:pt>
    <dgm:pt modelId="{ED843545-148C-459A-9892-EF2462635B64}" type="parTrans" cxnId="{BA7D30D3-E38D-474B-9115-6B2968EFCEC4}">
      <dgm:prSet/>
      <dgm:spPr/>
      <dgm:t>
        <a:bodyPr/>
        <a:lstStyle/>
        <a:p>
          <a:endParaRPr lang="uk-UA"/>
        </a:p>
      </dgm:t>
    </dgm:pt>
    <dgm:pt modelId="{FAEBBC16-D48C-4B77-9C12-A8733AA9AA75}" type="sibTrans" cxnId="{BA7D30D3-E38D-474B-9115-6B2968EFCEC4}">
      <dgm:prSet/>
      <dgm:spPr/>
      <dgm:t>
        <a:bodyPr/>
        <a:lstStyle/>
        <a:p>
          <a:endParaRPr lang="uk-UA"/>
        </a:p>
      </dgm:t>
    </dgm:pt>
    <dgm:pt modelId="{3BC681B7-21A3-4E8B-AB89-AAEA0B694363}">
      <dgm:prSet phldrT="[Текст]"/>
      <dgm:spPr/>
      <dgm:t>
        <a:bodyPr/>
        <a:lstStyle/>
        <a:p>
          <a:r>
            <a:rPr lang="uk-UA" b="1"/>
            <a:t>Відкритість та прозорість</a:t>
          </a:r>
          <a:endParaRPr lang="uk-UA" b="1" dirty="0"/>
        </a:p>
      </dgm:t>
    </dgm:pt>
    <dgm:pt modelId="{527ABD2C-E146-41A9-8B05-4460F424F31D}" type="parTrans" cxnId="{226DF91B-B42D-4CAF-920A-8E4BF7B3B89D}">
      <dgm:prSet/>
      <dgm:spPr/>
      <dgm:t>
        <a:bodyPr/>
        <a:lstStyle/>
        <a:p>
          <a:endParaRPr lang="uk-UA"/>
        </a:p>
      </dgm:t>
    </dgm:pt>
    <dgm:pt modelId="{AB523416-00AA-47ED-9D15-8B81B983A08C}" type="sibTrans" cxnId="{226DF91B-B42D-4CAF-920A-8E4BF7B3B89D}">
      <dgm:prSet/>
      <dgm:spPr/>
      <dgm:t>
        <a:bodyPr/>
        <a:lstStyle/>
        <a:p>
          <a:endParaRPr lang="uk-UA"/>
        </a:p>
      </dgm:t>
    </dgm:pt>
    <dgm:pt modelId="{DF9FBF98-FB99-424B-8673-77C2852C944C}">
      <dgm:prSet phldrT="[Текст]"/>
      <dgm:spPr/>
      <dgm:t>
        <a:bodyPr/>
        <a:lstStyle/>
        <a:p>
          <a:r>
            <a:rPr lang="uk-UA" b="1"/>
            <a:t>Безпекова солідарність</a:t>
          </a:r>
          <a:endParaRPr lang="uk-UA" b="1" dirty="0"/>
        </a:p>
      </dgm:t>
    </dgm:pt>
    <dgm:pt modelId="{2E03C0D0-3216-419C-A890-2D8EB8233C16}" type="parTrans" cxnId="{7B27B645-C1D3-4EB3-A4F9-55481F519160}">
      <dgm:prSet/>
      <dgm:spPr/>
      <dgm:t>
        <a:bodyPr/>
        <a:lstStyle/>
        <a:p>
          <a:endParaRPr lang="uk-UA"/>
        </a:p>
      </dgm:t>
    </dgm:pt>
    <dgm:pt modelId="{0A2E1386-0B54-4D39-BDF2-D176E17CCEEC}" type="sibTrans" cxnId="{7B27B645-C1D3-4EB3-A4F9-55481F519160}">
      <dgm:prSet/>
      <dgm:spPr/>
      <dgm:t>
        <a:bodyPr/>
        <a:lstStyle/>
        <a:p>
          <a:endParaRPr lang="uk-UA"/>
        </a:p>
      </dgm:t>
    </dgm:pt>
    <dgm:pt modelId="{991D2CD5-EAF1-4471-A79B-4FFD56C34703}">
      <dgm:prSet custT="1"/>
      <dgm:spPr/>
      <dgm:t>
        <a:bodyPr/>
        <a:lstStyle/>
        <a:p>
          <a:r>
            <a:rPr lang="uk-UA" sz="1400" b="1" dirty="0"/>
            <a:t>Академічна доброчесність</a:t>
          </a:r>
        </a:p>
      </dgm:t>
    </dgm:pt>
    <dgm:pt modelId="{2C4A9269-C661-418B-812A-3EF321F032B1}" type="parTrans" cxnId="{64B9CE9A-B78B-4486-992C-9632530E2DC2}">
      <dgm:prSet/>
      <dgm:spPr/>
      <dgm:t>
        <a:bodyPr/>
        <a:lstStyle/>
        <a:p>
          <a:endParaRPr lang="uk-UA"/>
        </a:p>
      </dgm:t>
    </dgm:pt>
    <dgm:pt modelId="{E6429C5C-CE01-497C-A9A3-7E40F0411AE9}" type="sibTrans" cxnId="{64B9CE9A-B78B-4486-992C-9632530E2DC2}">
      <dgm:prSet/>
      <dgm:spPr/>
      <dgm:t>
        <a:bodyPr/>
        <a:lstStyle/>
        <a:p>
          <a:endParaRPr lang="uk-UA"/>
        </a:p>
      </dgm:t>
    </dgm:pt>
    <dgm:pt modelId="{23A8906A-FA96-4E83-A53E-C797482596A1}" type="pres">
      <dgm:prSet presAssocID="{A3BF7AF9-171A-41B1-949C-534959EF8FE4}" presName="compositeShape" presStyleCnt="0">
        <dgm:presLayoutVars>
          <dgm:chMax val="7"/>
          <dgm:dir/>
          <dgm:resizeHandles val="exact"/>
        </dgm:presLayoutVars>
      </dgm:prSet>
      <dgm:spPr/>
    </dgm:pt>
    <dgm:pt modelId="{72B2B5E8-23E6-4553-9BFE-1A52992FF499}" type="pres">
      <dgm:prSet presAssocID="{A3BF7AF9-171A-41B1-949C-534959EF8FE4}" presName="wedge1" presStyleLbl="node1" presStyleIdx="0" presStyleCnt="4"/>
      <dgm:spPr/>
    </dgm:pt>
    <dgm:pt modelId="{80C96029-3B07-4E57-83C6-90AFBBD7DF79}" type="pres">
      <dgm:prSet presAssocID="{A3BF7AF9-171A-41B1-949C-534959EF8FE4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66A293C-D5AF-4EE3-83FE-1EEDE11BB91E}" type="pres">
      <dgm:prSet presAssocID="{A3BF7AF9-171A-41B1-949C-534959EF8FE4}" presName="wedge2" presStyleLbl="node1" presStyleIdx="1" presStyleCnt="4"/>
      <dgm:spPr/>
    </dgm:pt>
    <dgm:pt modelId="{BBD24C11-E64B-4E1B-8746-CA29614AC4C6}" type="pres">
      <dgm:prSet presAssocID="{A3BF7AF9-171A-41B1-949C-534959EF8FE4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89A4FFB-306D-4B93-BFEA-FC13F710AA5D}" type="pres">
      <dgm:prSet presAssocID="{A3BF7AF9-171A-41B1-949C-534959EF8FE4}" presName="wedge3" presStyleLbl="node1" presStyleIdx="2" presStyleCnt="4"/>
      <dgm:spPr/>
    </dgm:pt>
    <dgm:pt modelId="{1A72045F-3945-42C2-AD95-F3B7B0EEDE9A}" type="pres">
      <dgm:prSet presAssocID="{A3BF7AF9-171A-41B1-949C-534959EF8FE4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F6CB414-A1B0-4DAA-9E43-15036E122F5B}" type="pres">
      <dgm:prSet presAssocID="{A3BF7AF9-171A-41B1-949C-534959EF8FE4}" presName="wedge4" presStyleLbl="node1" presStyleIdx="3" presStyleCnt="4"/>
      <dgm:spPr/>
    </dgm:pt>
    <dgm:pt modelId="{D9D99A01-73A0-44B1-918B-9ADF989BBA11}" type="pres">
      <dgm:prSet presAssocID="{A3BF7AF9-171A-41B1-949C-534959EF8FE4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26DF91B-B42D-4CAF-920A-8E4BF7B3B89D}" srcId="{A3BF7AF9-171A-41B1-949C-534959EF8FE4}" destId="{3BC681B7-21A3-4E8B-AB89-AAEA0B694363}" srcOrd="2" destOrd="0" parTransId="{527ABD2C-E146-41A9-8B05-4460F424F31D}" sibTransId="{AB523416-00AA-47ED-9D15-8B81B983A08C}"/>
    <dgm:cxn modelId="{B779993C-8FE6-42B8-8DA7-6A3E1E5A47B7}" type="presOf" srcId="{991D2CD5-EAF1-4471-A79B-4FFD56C34703}" destId="{BBD24C11-E64B-4E1B-8746-CA29614AC4C6}" srcOrd="1" destOrd="0" presId="urn:microsoft.com/office/officeart/2005/8/layout/chart3"/>
    <dgm:cxn modelId="{7B27B645-C1D3-4EB3-A4F9-55481F519160}" srcId="{A3BF7AF9-171A-41B1-949C-534959EF8FE4}" destId="{DF9FBF98-FB99-424B-8673-77C2852C944C}" srcOrd="3" destOrd="0" parTransId="{2E03C0D0-3216-419C-A890-2D8EB8233C16}" sibTransId="{0A2E1386-0B54-4D39-BDF2-D176E17CCEEC}"/>
    <dgm:cxn modelId="{55954847-2B2B-44CE-8A32-FA5721E991D6}" type="presOf" srcId="{991D2CD5-EAF1-4471-A79B-4FFD56C34703}" destId="{966A293C-D5AF-4EE3-83FE-1EEDE11BB91E}" srcOrd="0" destOrd="0" presId="urn:microsoft.com/office/officeart/2005/8/layout/chart3"/>
    <dgm:cxn modelId="{7C037A69-29FE-4E17-BCA4-30CE0E724A95}" type="presOf" srcId="{DF9FBF98-FB99-424B-8673-77C2852C944C}" destId="{D9D99A01-73A0-44B1-918B-9ADF989BBA11}" srcOrd="1" destOrd="0" presId="urn:microsoft.com/office/officeart/2005/8/layout/chart3"/>
    <dgm:cxn modelId="{3824045A-383D-4B59-AFCC-662DB97D671A}" type="presOf" srcId="{A3BF7AF9-171A-41B1-949C-534959EF8FE4}" destId="{23A8906A-FA96-4E83-A53E-C797482596A1}" srcOrd="0" destOrd="0" presId="urn:microsoft.com/office/officeart/2005/8/layout/chart3"/>
    <dgm:cxn modelId="{64B9CE9A-B78B-4486-992C-9632530E2DC2}" srcId="{A3BF7AF9-171A-41B1-949C-534959EF8FE4}" destId="{991D2CD5-EAF1-4471-A79B-4FFD56C34703}" srcOrd="1" destOrd="0" parTransId="{2C4A9269-C661-418B-812A-3EF321F032B1}" sibTransId="{E6429C5C-CE01-497C-A9A3-7E40F0411AE9}"/>
    <dgm:cxn modelId="{6C8A3E9F-C702-4BB3-A7D9-E6D2F4C0E8EC}" type="presOf" srcId="{DF9FBF98-FB99-424B-8673-77C2852C944C}" destId="{7F6CB414-A1B0-4DAA-9E43-15036E122F5B}" srcOrd="0" destOrd="0" presId="urn:microsoft.com/office/officeart/2005/8/layout/chart3"/>
    <dgm:cxn modelId="{3C21F3A4-10A9-4079-9CCC-090F0D4A1472}" type="presOf" srcId="{B9BFF564-0277-402F-9DD6-A5BAB75C43C1}" destId="{80C96029-3B07-4E57-83C6-90AFBBD7DF79}" srcOrd="1" destOrd="0" presId="urn:microsoft.com/office/officeart/2005/8/layout/chart3"/>
    <dgm:cxn modelId="{F4E849B0-C664-44A1-8D1F-50A70FC725B0}" type="presOf" srcId="{3BC681B7-21A3-4E8B-AB89-AAEA0B694363}" destId="{1A72045F-3945-42C2-AD95-F3B7B0EEDE9A}" srcOrd="1" destOrd="0" presId="urn:microsoft.com/office/officeart/2005/8/layout/chart3"/>
    <dgm:cxn modelId="{1B4CBFCA-7234-4F7C-9708-BD607EDD5726}" type="presOf" srcId="{B9BFF564-0277-402F-9DD6-A5BAB75C43C1}" destId="{72B2B5E8-23E6-4553-9BFE-1A52992FF499}" srcOrd="0" destOrd="0" presId="urn:microsoft.com/office/officeart/2005/8/layout/chart3"/>
    <dgm:cxn modelId="{BA7D30D3-E38D-474B-9115-6B2968EFCEC4}" srcId="{A3BF7AF9-171A-41B1-949C-534959EF8FE4}" destId="{B9BFF564-0277-402F-9DD6-A5BAB75C43C1}" srcOrd="0" destOrd="0" parTransId="{ED843545-148C-459A-9892-EF2462635B64}" sibTransId="{FAEBBC16-D48C-4B77-9C12-A8733AA9AA75}"/>
    <dgm:cxn modelId="{D2D2A8F9-6373-4FA2-9222-C7AB2ADC1F24}" type="presOf" srcId="{3BC681B7-21A3-4E8B-AB89-AAEA0B694363}" destId="{189A4FFB-306D-4B93-BFEA-FC13F710AA5D}" srcOrd="0" destOrd="0" presId="urn:microsoft.com/office/officeart/2005/8/layout/chart3"/>
    <dgm:cxn modelId="{F8D5CCD7-4E1B-484C-8B5F-87D1620AE757}" type="presParOf" srcId="{23A8906A-FA96-4E83-A53E-C797482596A1}" destId="{72B2B5E8-23E6-4553-9BFE-1A52992FF499}" srcOrd="0" destOrd="0" presId="urn:microsoft.com/office/officeart/2005/8/layout/chart3"/>
    <dgm:cxn modelId="{4B39EEF6-89F3-4906-94F5-1F019D56A693}" type="presParOf" srcId="{23A8906A-FA96-4E83-A53E-C797482596A1}" destId="{80C96029-3B07-4E57-83C6-90AFBBD7DF79}" srcOrd="1" destOrd="0" presId="urn:microsoft.com/office/officeart/2005/8/layout/chart3"/>
    <dgm:cxn modelId="{9F2A42F1-B0F3-4332-B0CF-396D8BCA6CB6}" type="presParOf" srcId="{23A8906A-FA96-4E83-A53E-C797482596A1}" destId="{966A293C-D5AF-4EE3-83FE-1EEDE11BB91E}" srcOrd="2" destOrd="0" presId="urn:microsoft.com/office/officeart/2005/8/layout/chart3"/>
    <dgm:cxn modelId="{694D8186-DB98-4F94-8694-B9C2149F1604}" type="presParOf" srcId="{23A8906A-FA96-4E83-A53E-C797482596A1}" destId="{BBD24C11-E64B-4E1B-8746-CA29614AC4C6}" srcOrd="3" destOrd="0" presId="urn:microsoft.com/office/officeart/2005/8/layout/chart3"/>
    <dgm:cxn modelId="{F3D27CF9-D7F5-4853-B6CD-E8216F15701F}" type="presParOf" srcId="{23A8906A-FA96-4E83-A53E-C797482596A1}" destId="{189A4FFB-306D-4B93-BFEA-FC13F710AA5D}" srcOrd="4" destOrd="0" presId="urn:microsoft.com/office/officeart/2005/8/layout/chart3"/>
    <dgm:cxn modelId="{1353564A-68A1-4173-B3F7-1E68C660663A}" type="presParOf" srcId="{23A8906A-FA96-4E83-A53E-C797482596A1}" destId="{1A72045F-3945-42C2-AD95-F3B7B0EEDE9A}" srcOrd="5" destOrd="0" presId="urn:microsoft.com/office/officeart/2005/8/layout/chart3"/>
    <dgm:cxn modelId="{94FA6244-C82D-4830-93F6-1278F68E4455}" type="presParOf" srcId="{23A8906A-FA96-4E83-A53E-C797482596A1}" destId="{7F6CB414-A1B0-4DAA-9E43-15036E122F5B}" srcOrd="6" destOrd="0" presId="urn:microsoft.com/office/officeart/2005/8/layout/chart3"/>
    <dgm:cxn modelId="{3715A76A-0C3D-4569-BB54-F36381457AC0}" type="presParOf" srcId="{23A8906A-FA96-4E83-A53E-C797482596A1}" destId="{D9D99A01-73A0-44B1-918B-9ADF989BBA11}" srcOrd="7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FAF15FB-F774-4F5A-950F-C5AD8660856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AB7E2654-440C-4A0C-9B06-BE163EBA2B13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tx1"/>
              </a:solidFill>
            </a:rPr>
            <a:t>Генератор високої потужності</a:t>
          </a:r>
        </a:p>
      </dgm:t>
    </dgm:pt>
    <dgm:pt modelId="{61546C03-FAB4-4178-A14D-E900BC002223}" type="parTrans" cxnId="{04240D9D-2A0C-41B0-B247-6C2E29EBC7B7}">
      <dgm:prSet/>
      <dgm:spPr/>
      <dgm:t>
        <a:bodyPr/>
        <a:lstStyle/>
        <a:p>
          <a:endParaRPr lang="uk-UA"/>
        </a:p>
      </dgm:t>
    </dgm:pt>
    <dgm:pt modelId="{C23A379E-4214-44D2-91BF-DBC0E087E9FF}" type="sibTrans" cxnId="{04240D9D-2A0C-41B0-B247-6C2E29EBC7B7}">
      <dgm:prSet/>
      <dgm:spPr/>
      <dgm:t>
        <a:bodyPr/>
        <a:lstStyle/>
        <a:p>
          <a:endParaRPr lang="uk-UA"/>
        </a:p>
      </dgm:t>
    </dgm:pt>
    <dgm:pt modelId="{F0C82E1A-CFAA-4F51-8E61-D423A1139E4B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tx1"/>
              </a:solidFill>
            </a:rPr>
            <a:t>Зарядна станція</a:t>
          </a:r>
        </a:p>
        <a:p>
          <a:r>
            <a:rPr lang="uk-UA" sz="1600" b="1" dirty="0" err="1">
              <a:solidFill>
                <a:schemeClr val="tx1"/>
              </a:solidFill>
            </a:rPr>
            <a:t>Есо</a:t>
          </a:r>
          <a:r>
            <a:rPr lang="en-US" sz="1600" b="1" dirty="0">
              <a:solidFill>
                <a:schemeClr val="tx1"/>
              </a:solidFill>
            </a:rPr>
            <a:t>Flow</a:t>
          </a:r>
          <a:endParaRPr lang="uk-UA" sz="1600" b="1" dirty="0">
            <a:solidFill>
              <a:schemeClr val="tx1"/>
            </a:solidFill>
          </a:endParaRPr>
        </a:p>
      </dgm:t>
    </dgm:pt>
    <dgm:pt modelId="{06328684-DA4D-4D03-B72C-A6CDA0B576F6}" type="parTrans" cxnId="{00A5DFEF-CDC3-4A16-B8A8-1703C482839B}">
      <dgm:prSet/>
      <dgm:spPr/>
      <dgm:t>
        <a:bodyPr/>
        <a:lstStyle/>
        <a:p>
          <a:endParaRPr lang="uk-UA"/>
        </a:p>
      </dgm:t>
    </dgm:pt>
    <dgm:pt modelId="{F8588FD3-EAF0-4A88-B5A8-D2868EFC0032}" type="sibTrans" cxnId="{00A5DFEF-CDC3-4A16-B8A8-1703C482839B}">
      <dgm:prSet/>
      <dgm:spPr/>
      <dgm:t>
        <a:bodyPr/>
        <a:lstStyle/>
        <a:p>
          <a:endParaRPr lang="uk-UA"/>
        </a:p>
      </dgm:t>
    </dgm:pt>
    <dgm:pt modelId="{C9E2B859-4773-4E2D-AAC1-8A72A80E62EC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tx1"/>
              </a:solidFill>
            </a:rPr>
            <a:t>Сучасний</a:t>
          </a:r>
        </a:p>
        <a:p>
          <a:r>
            <a:rPr lang="uk-UA" sz="1600" b="1" dirty="0">
              <a:solidFill>
                <a:schemeClr val="tx1"/>
              </a:solidFill>
            </a:rPr>
            <a:t> інвертор</a:t>
          </a:r>
        </a:p>
      </dgm:t>
    </dgm:pt>
    <dgm:pt modelId="{9B35B6BB-9F65-4E83-8A46-8A82F89AA28D}" type="parTrans" cxnId="{9A194B1F-ECB1-4A49-B238-DDF80F92541A}">
      <dgm:prSet/>
      <dgm:spPr/>
      <dgm:t>
        <a:bodyPr/>
        <a:lstStyle/>
        <a:p>
          <a:endParaRPr lang="uk-UA"/>
        </a:p>
      </dgm:t>
    </dgm:pt>
    <dgm:pt modelId="{0E40BC7C-3D4A-42E6-83A2-88E19CD77C62}" type="sibTrans" cxnId="{9A194B1F-ECB1-4A49-B238-DDF80F92541A}">
      <dgm:prSet/>
      <dgm:spPr/>
      <dgm:t>
        <a:bodyPr/>
        <a:lstStyle/>
        <a:p>
          <a:endParaRPr lang="uk-UA"/>
        </a:p>
      </dgm:t>
    </dgm:pt>
    <dgm:pt modelId="{AF5EFC48-EF21-4F86-847A-BDA1797CC37A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tx1"/>
              </a:solidFill>
            </a:rPr>
            <a:t>Акумуляторні </a:t>
          </a:r>
        </a:p>
        <a:p>
          <a:r>
            <a:rPr lang="en-US" sz="1600" b="1" dirty="0">
              <a:solidFill>
                <a:schemeClr val="tx1"/>
              </a:solidFill>
            </a:rPr>
            <a:t>LED</a:t>
          </a:r>
          <a:r>
            <a:rPr lang="uk-UA" sz="1600" b="1" dirty="0">
              <a:solidFill>
                <a:schemeClr val="tx1"/>
              </a:solidFill>
            </a:rPr>
            <a:t>-лампи</a:t>
          </a:r>
        </a:p>
      </dgm:t>
    </dgm:pt>
    <dgm:pt modelId="{B5BE0F2F-4F21-4C65-AD04-496267159A3E}" type="parTrans" cxnId="{755F7097-3F2C-4197-9ABE-8353C8ED67E0}">
      <dgm:prSet/>
      <dgm:spPr/>
      <dgm:t>
        <a:bodyPr/>
        <a:lstStyle/>
        <a:p>
          <a:endParaRPr lang="uk-UA"/>
        </a:p>
      </dgm:t>
    </dgm:pt>
    <dgm:pt modelId="{987BC357-15A1-416D-8905-914B7A2585D7}" type="sibTrans" cxnId="{755F7097-3F2C-4197-9ABE-8353C8ED67E0}">
      <dgm:prSet/>
      <dgm:spPr/>
      <dgm:t>
        <a:bodyPr/>
        <a:lstStyle/>
        <a:p>
          <a:endParaRPr lang="uk-UA"/>
        </a:p>
      </dgm:t>
    </dgm:pt>
    <dgm:pt modelId="{913B2F5A-6118-42B8-8397-40E4D054E3F0}" type="pres">
      <dgm:prSet presAssocID="{FFAF15FB-F774-4F5A-950F-C5AD8660856E}" presName="diagram" presStyleCnt="0">
        <dgm:presLayoutVars>
          <dgm:dir/>
          <dgm:resizeHandles val="exact"/>
        </dgm:presLayoutVars>
      </dgm:prSet>
      <dgm:spPr/>
    </dgm:pt>
    <dgm:pt modelId="{4B5CC33A-E111-45A5-8396-11BB7BE85FE7}" type="pres">
      <dgm:prSet presAssocID="{AB7E2654-440C-4A0C-9B06-BE163EBA2B13}" presName="node" presStyleLbl="node1" presStyleIdx="0" presStyleCnt="4">
        <dgm:presLayoutVars>
          <dgm:bulletEnabled val="1"/>
        </dgm:presLayoutVars>
      </dgm:prSet>
      <dgm:spPr/>
    </dgm:pt>
    <dgm:pt modelId="{9DA9E4EC-F9EA-43F3-8FCB-2ED3CCFB2DF7}" type="pres">
      <dgm:prSet presAssocID="{C23A379E-4214-44D2-91BF-DBC0E087E9FF}" presName="sibTrans" presStyleCnt="0"/>
      <dgm:spPr/>
    </dgm:pt>
    <dgm:pt modelId="{EA38727C-97B4-4EE0-8F95-580A5FBD3C9D}" type="pres">
      <dgm:prSet presAssocID="{F0C82E1A-CFAA-4F51-8E61-D423A1139E4B}" presName="node" presStyleLbl="node1" presStyleIdx="1" presStyleCnt="4">
        <dgm:presLayoutVars>
          <dgm:bulletEnabled val="1"/>
        </dgm:presLayoutVars>
      </dgm:prSet>
      <dgm:spPr/>
    </dgm:pt>
    <dgm:pt modelId="{9796AC06-E762-4D2B-9FA6-9D97AA94CD7D}" type="pres">
      <dgm:prSet presAssocID="{F8588FD3-EAF0-4A88-B5A8-D2868EFC0032}" presName="sibTrans" presStyleCnt="0"/>
      <dgm:spPr/>
    </dgm:pt>
    <dgm:pt modelId="{6A2EF6DF-6236-48D0-A49E-92306283C6F7}" type="pres">
      <dgm:prSet presAssocID="{C9E2B859-4773-4E2D-AAC1-8A72A80E62EC}" presName="node" presStyleLbl="node1" presStyleIdx="2" presStyleCnt="4">
        <dgm:presLayoutVars>
          <dgm:bulletEnabled val="1"/>
        </dgm:presLayoutVars>
      </dgm:prSet>
      <dgm:spPr/>
    </dgm:pt>
    <dgm:pt modelId="{F8BBF715-038C-463E-8EF3-0C4A234B6CBB}" type="pres">
      <dgm:prSet presAssocID="{0E40BC7C-3D4A-42E6-83A2-88E19CD77C62}" presName="sibTrans" presStyleCnt="0"/>
      <dgm:spPr/>
    </dgm:pt>
    <dgm:pt modelId="{EFCB9D27-2EA5-429B-9E65-4426F787C6A0}" type="pres">
      <dgm:prSet presAssocID="{AF5EFC48-EF21-4F86-847A-BDA1797CC37A}" presName="node" presStyleLbl="node1" presStyleIdx="3" presStyleCnt="4">
        <dgm:presLayoutVars>
          <dgm:bulletEnabled val="1"/>
        </dgm:presLayoutVars>
      </dgm:prSet>
      <dgm:spPr/>
    </dgm:pt>
  </dgm:ptLst>
  <dgm:cxnLst>
    <dgm:cxn modelId="{9A194B1F-ECB1-4A49-B238-DDF80F92541A}" srcId="{FFAF15FB-F774-4F5A-950F-C5AD8660856E}" destId="{C9E2B859-4773-4E2D-AAC1-8A72A80E62EC}" srcOrd="2" destOrd="0" parTransId="{9B35B6BB-9F65-4E83-8A46-8A82F89AA28D}" sibTransId="{0E40BC7C-3D4A-42E6-83A2-88E19CD77C62}"/>
    <dgm:cxn modelId="{755F7097-3F2C-4197-9ABE-8353C8ED67E0}" srcId="{FFAF15FB-F774-4F5A-950F-C5AD8660856E}" destId="{AF5EFC48-EF21-4F86-847A-BDA1797CC37A}" srcOrd="3" destOrd="0" parTransId="{B5BE0F2F-4F21-4C65-AD04-496267159A3E}" sibTransId="{987BC357-15A1-416D-8905-914B7A2585D7}"/>
    <dgm:cxn modelId="{04240D9D-2A0C-41B0-B247-6C2E29EBC7B7}" srcId="{FFAF15FB-F774-4F5A-950F-C5AD8660856E}" destId="{AB7E2654-440C-4A0C-9B06-BE163EBA2B13}" srcOrd="0" destOrd="0" parTransId="{61546C03-FAB4-4178-A14D-E900BC002223}" sibTransId="{C23A379E-4214-44D2-91BF-DBC0E087E9FF}"/>
    <dgm:cxn modelId="{5E037AAD-0F83-41C5-8387-5A7011C18A16}" type="presOf" srcId="{F0C82E1A-CFAA-4F51-8E61-D423A1139E4B}" destId="{EA38727C-97B4-4EE0-8F95-580A5FBD3C9D}" srcOrd="0" destOrd="0" presId="urn:microsoft.com/office/officeart/2005/8/layout/default"/>
    <dgm:cxn modelId="{275560B3-65E1-49D2-9FC3-0132A3A3CA9A}" type="presOf" srcId="{AF5EFC48-EF21-4F86-847A-BDA1797CC37A}" destId="{EFCB9D27-2EA5-429B-9E65-4426F787C6A0}" srcOrd="0" destOrd="0" presId="urn:microsoft.com/office/officeart/2005/8/layout/default"/>
    <dgm:cxn modelId="{9CCAABB4-EE50-40BF-B807-F684AEFE1067}" type="presOf" srcId="{FFAF15FB-F774-4F5A-950F-C5AD8660856E}" destId="{913B2F5A-6118-42B8-8397-40E4D054E3F0}" srcOrd="0" destOrd="0" presId="urn:microsoft.com/office/officeart/2005/8/layout/default"/>
    <dgm:cxn modelId="{652DEABA-AA71-4BE1-9BB5-B214DE82CA9F}" type="presOf" srcId="{C9E2B859-4773-4E2D-AAC1-8A72A80E62EC}" destId="{6A2EF6DF-6236-48D0-A49E-92306283C6F7}" srcOrd="0" destOrd="0" presId="urn:microsoft.com/office/officeart/2005/8/layout/default"/>
    <dgm:cxn modelId="{4B5B2BCB-E69C-47CD-B4FD-365DBBEB8245}" type="presOf" srcId="{AB7E2654-440C-4A0C-9B06-BE163EBA2B13}" destId="{4B5CC33A-E111-45A5-8396-11BB7BE85FE7}" srcOrd="0" destOrd="0" presId="urn:microsoft.com/office/officeart/2005/8/layout/default"/>
    <dgm:cxn modelId="{00A5DFEF-CDC3-4A16-B8A8-1703C482839B}" srcId="{FFAF15FB-F774-4F5A-950F-C5AD8660856E}" destId="{F0C82E1A-CFAA-4F51-8E61-D423A1139E4B}" srcOrd="1" destOrd="0" parTransId="{06328684-DA4D-4D03-B72C-A6CDA0B576F6}" sibTransId="{F8588FD3-EAF0-4A88-B5A8-D2868EFC0032}"/>
    <dgm:cxn modelId="{7FD037DE-9096-4086-96B6-235B80ED9453}" type="presParOf" srcId="{913B2F5A-6118-42B8-8397-40E4D054E3F0}" destId="{4B5CC33A-E111-45A5-8396-11BB7BE85FE7}" srcOrd="0" destOrd="0" presId="urn:microsoft.com/office/officeart/2005/8/layout/default"/>
    <dgm:cxn modelId="{80F58332-CA72-42B5-8753-F11E5099E037}" type="presParOf" srcId="{913B2F5A-6118-42B8-8397-40E4D054E3F0}" destId="{9DA9E4EC-F9EA-43F3-8FCB-2ED3CCFB2DF7}" srcOrd="1" destOrd="0" presId="urn:microsoft.com/office/officeart/2005/8/layout/default"/>
    <dgm:cxn modelId="{F9B39E2C-6170-405A-9D01-2319C97F8D70}" type="presParOf" srcId="{913B2F5A-6118-42B8-8397-40E4D054E3F0}" destId="{EA38727C-97B4-4EE0-8F95-580A5FBD3C9D}" srcOrd="2" destOrd="0" presId="urn:microsoft.com/office/officeart/2005/8/layout/default"/>
    <dgm:cxn modelId="{4E004B12-8242-43CD-9FCB-D73251FAE3DB}" type="presParOf" srcId="{913B2F5A-6118-42B8-8397-40E4D054E3F0}" destId="{9796AC06-E762-4D2B-9FA6-9D97AA94CD7D}" srcOrd="3" destOrd="0" presId="urn:microsoft.com/office/officeart/2005/8/layout/default"/>
    <dgm:cxn modelId="{6D0D2299-321B-4DC7-B525-191CCE662990}" type="presParOf" srcId="{913B2F5A-6118-42B8-8397-40E4D054E3F0}" destId="{6A2EF6DF-6236-48D0-A49E-92306283C6F7}" srcOrd="4" destOrd="0" presId="urn:microsoft.com/office/officeart/2005/8/layout/default"/>
    <dgm:cxn modelId="{77935891-48FB-4891-AB0B-28333E83DAD0}" type="presParOf" srcId="{913B2F5A-6118-42B8-8397-40E4D054E3F0}" destId="{F8BBF715-038C-463E-8EF3-0C4A234B6CBB}" srcOrd="5" destOrd="0" presId="urn:microsoft.com/office/officeart/2005/8/layout/default"/>
    <dgm:cxn modelId="{C5CFD86E-EC6E-43DD-B642-403272B9FF1C}" type="presParOf" srcId="{913B2F5A-6118-42B8-8397-40E4D054E3F0}" destId="{EFCB9D27-2EA5-429B-9E65-4426F787C6A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6B41B2-193F-4D53-90F2-A39DACBF861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33F5F42-6AF3-4262-9D78-2188E0D7F58D}">
      <dgm:prSet phldrT="[Текст]" custT="1"/>
      <dgm:spPr>
        <a:solidFill>
          <a:srgbClr val="008080"/>
        </a:solidFill>
      </dgm:spPr>
      <dgm:t>
        <a:bodyPr/>
        <a:lstStyle/>
        <a:p>
          <a:r>
            <a:rPr lang="uk-UA" sz="1800" b="1" dirty="0"/>
            <a:t>Відкритість та прозорість</a:t>
          </a:r>
        </a:p>
      </dgm:t>
    </dgm:pt>
    <dgm:pt modelId="{6F77F994-B520-47CE-9BB4-1E1DA37228AD}" type="sibTrans" cxnId="{A0CEAD44-97E7-44BC-B554-87F1D785B789}">
      <dgm:prSet/>
      <dgm:spPr/>
      <dgm:t>
        <a:bodyPr/>
        <a:lstStyle/>
        <a:p>
          <a:endParaRPr lang="uk-UA"/>
        </a:p>
      </dgm:t>
    </dgm:pt>
    <dgm:pt modelId="{08F4144F-493C-407F-9B5D-8F17DC70963B}" type="parTrans" cxnId="{A0CEAD44-97E7-44BC-B554-87F1D785B789}">
      <dgm:prSet/>
      <dgm:spPr/>
      <dgm:t>
        <a:bodyPr/>
        <a:lstStyle/>
        <a:p>
          <a:endParaRPr lang="uk-UA"/>
        </a:p>
      </dgm:t>
    </dgm:pt>
    <dgm:pt modelId="{29EE4ECA-DD1B-4ADB-962B-8A62C7F0236E}" type="pres">
      <dgm:prSet presAssocID="{576B41B2-193F-4D53-90F2-A39DACBF8610}" presName="Name0" presStyleCnt="0">
        <dgm:presLayoutVars>
          <dgm:chMax val="7"/>
          <dgm:chPref val="7"/>
          <dgm:dir/>
        </dgm:presLayoutVars>
      </dgm:prSet>
      <dgm:spPr/>
    </dgm:pt>
    <dgm:pt modelId="{E0456D01-911D-4C1A-B726-18EFC5F86B29}" type="pres">
      <dgm:prSet presAssocID="{576B41B2-193F-4D53-90F2-A39DACBF8610}" presName="Name1" presStyleCnt="0"/>
      <dgm:spPr/>
    </dgm:pt>
    <dgm:pt modelId="{9DCEB593-42D9-47D1-82D7-5206BE082965}" type="pres">
      <dgm:prSet presAssocID="{576B41B2-193F-4D53-90F2-A39DACBF8610}" presName="cycle" presStyleCnt="0"/>
      <dgm:spPr/>
    </dgm:pt>
    <dgm:pt modelId="{C99E35E2-57B5-4798-9C6C-2B2375313BA0}" type="pres">
      <dgm:prSet presAssocID="{576B41B2-193F-4D53-90F2-A39DACBF8610}" presName="srcNode" presStyleLbl="node1" presStyleIdx="0" presStyleCnt="1"/>
      <dgm:spPr/>
    </dgm:pt>
    <dgm:pt modelId="{E1F0B704-2A6B-4B4E-8399-8F1A2C4D0917}" type="pres">
      <dgm:prSet presAssocID="{576B41B2-193F-4D53-90F2-A39DACBF8610}" presName="conn" presStyleLbl="parChTrans1D2" presStyleIdx="0" presStyleCnt="1"/>
      <dgm:spPr/>
    </dgm:pt>
    <dgm:pt modelId="{E620521F-C300-4B6D-A9C9-31F70E80ABA5}" type="pres">
      <dgm:prSet presAssocID="{576B41B2-193F-4D53-90F2-A39DACBF8610}" presName="extraNode" presStyleLbl="node1" presStyleIdx="0" presStyleCnt="1"/>
      <dgm:spPr/>
    </dgm:pt>
    <dgm:pt modelId="{F0E10821-D720-4858-A93D-C795989C7679}" type="pres">
      <dgm:prSet presAssocID="{576B41B2-193F-4D53-90F2-A39DACBF8610}" presName="dstNode" presStyleLbl="node1" presStyleIdx="0" presStyleCnt="1"/>
      <dgm:spPr/>
    </dgm:pt>
    <dgm:pt modelId="{8308836D-4136-477E-80DC-1C223C679DCC}" type="pres">
      <dgm:prSet presAssocID="{533F5F42-6AF3-4262-9D78-2188E0D7F58D}" presName="text_1" presStyleLbl="node1" presStyleIdx="0" presStyleCnt="1" custScaleY="78118" custLinFactNeighborY="-11612">
        <dgm:presLayoutVars>
          <dgm:bulletEnabled val="1"/>
        </dgm:presLayoutVars>
      </dgm:prSet>
      <dgm:spPr/>
    </dgm:pt>
    <dgm:pt modelId="{D6AB23B1-7200-489A-A767-9AECAB580857}" type="pres">
      <dgm:prSet presAssocID="{533F5F42-6AF3-4262-9D78-2188E0D7F58D}" presName="accent_1" presStyleCnt="0"/>
      <dgm:spPr/>
    </dgm:pt>
    <dgm:pt modelId="{A4AFBCC0-3BFD-4D33-805F-D66BFF2C63B7}" type="pres">
      <dgm:prSet presAssocID="{533F5F42-6AF3-4262-9D78-2188E0D7F58D}" presName="accentRepeatNode" presStyleLbl="solidFgAcc1" presStyleIdx="0" presStyleCnt="1" custScaleX="73701" custScaleY="91006" custLinFactNeighborX="5672" custLinFactNeighborY="1792"/>
      <dgm:spPr/>
    </dgm:pt>
  </dgm:ptLst>
  <dgm:cxnLst>
    <dgm:cxn modelId="{A0CEAD44-97E7-44BC-B554-87F1D785B789}" srcId="{576B41B2-193F-4D53-90F2-A39DACBF8610}" destId="{533F5F42-6AF3-4262-9D78-2188E0D7F58D}" srcOrd="0" destOrd="0" parTransId="{08F4144F-493C-407F-9B5D-8F17DC70963B}" sibTransId="{6F77F994-B520-47CE-9BB4-1E1DA37228AD}"/>
    <dgm:cxn modelId="{E595D173-F582-4A2C-AFB0-E4ED84B7A841}" type="presOf" srcId="{6F77F994-B520-47CE-9BB4-1E1DA37228AD}" destId="{E1F0B704-2A6B-4B4E-8399-8F1A2C4D0917}" srcOrd="0" destOrd="0" presId="urn:microsoft.com/office/officeart/2008/layout/VerticalCurvedList"/>
    <dgm:cxn modelId="{BA37CFA0-CB24-4E41-BE39-DD8EED002168}" type="presOf" srcId="{533F5F42-6AF3-4262-9D78-2188E0D7F58D}" destId="{8308836D-4136-477E-80DC-1C223C679DCC}" srcOrd="0" destOrd="0" presId="urn:microsoft.com/office/officeart/2008/layout/VerticalCurvedList"/>
    <dgm:cxn modelId="{4175E5CF-38A0-4126-8B2D-268C2CE958A7}" type="presOf" srcId="{576B41B2-193F-4D53-90F2-A39DACBF8610}" destId="{29EE4ECA-DD1B-4ADB-962B-8A62C7F0236E}" srcOrd="0" destOrd="0" presId="urn:microsoft.com/office/officeart/2008/layout/VerticalCurvedList"/>
    <dgm:cxn modelId="{EEEC42CF-6F67-44B3-B4A2-7A474B85BE71}" type="presParOf" srcId="{29EE4ECA-DD1B-4ADB-962B-8A62C7F0236E}" destId="{E0456D01-911D-4C1A-B726-18EFC5F86B29}" srcOrd="0" destOrd="0" presId="urn:microsoft.com/office/officeart/2008/layout/VerticalCurvedList"/>
    <dgm:cxn modelId="{0865A2CD-3789-4B3C-8661-8BB29578DA44}" type="presParOf" srcId="{E0456D01-911D-4C1A-B726-18EFC5F86B29}" destId="{9DCEB593-42D9-47D1-82D7-5206BE082965}" srcOrd="0" destOrd="0" presId="urn:microsoft.com/office/officeart/2008/layout/VerticalCurvedList"/>
    <dgm:cxn modelId="{20A2DB6A-5F3F-4C51-A354-EF7F8D713285}" type="presParOf" srcId="{9DCEB593-42D9-47D1-82D7-5206BE082965}" destId="{C99E35E2-57B5-4798-9C6C-2B2375313BA0}" srcOrd="0" destOrd="0" presId="urn:microsoft.com/office/officeart/2008/layout/VerticalCurvedList"/>
    <dgm:cxn modelId="{1AB22E91-6E1E-4F01-BBB7-5C1B13D1E372}" type="presParOf" srcId="{9DCEB593-42D9-47D1-82D7-5206BE082965}" destId="{E1F0B704-2A6B-4B4E-8399-8F1A2C4D0917}" srcOrd="1" destOrd="0" presId="urn:microsoft.com/office/officeart/2008/layout/VerticalCurvedList"/>
    <dgm:cxn modelId="{24CEBE46-75BB-484D-AEF2-53308283C281}" type="presParOf" srcId="{9DCEB593-42D9-47D1-82D7-5206BE082965}" destId="{E620521F-C300-4B6D-A9C9-31F70E80ABA5}" srcOrd="2" destOrd="0" presId="urn:microsoft.com/office/officeart/2008/layout/VerticalCurvedList"/>
    <dgm:cxn modelId="{323961E2-E801-4E43-AC94-1B2EE2936E59}" type="presParOf" srcId="{9DCEB593-42D9-47D1-82D7-5206BE082965}" destId="{F0E10821-D720-4858-A93D-C795989C7679}" srcOrd="3" destOrd="0" presId="urn:microsoft.com/office/officeart/2008/layout/VerticalCurvedList"/>
    <dgm:cxn modelId="{6BA78960-4D48-451E-8194-AB02A4EC8A4C}" type="presParOf" srcId="{E0456D01-911D-4C1A-B726-18EFC5F86B29}" destId="{8308836D-4136-477E-80DC-1C223C679DCC}" srcOrd="1" destOrd="0" presId="urn:microsoft.com/office/officeart/2008/layout/VerticalCurvedList"/>
    <dgm:cxn modelId="{D1F72835-9125-452A-9AA2-AFD748B61B8D}" type="presParOf" srcId="{E0456D01-911D-4C1A-B726-18EFC5F86B29}" destId="{D6AB23B1-7200-489A-A767-9AECAB580857}" srcOrd="2" destOrd="0" presId="urn:microsoft.com/office/officeart/2008/layout/VerticalCurvedList"/>
    <dgm:cxn modelId="{48AFB5D2-0085-4CDB-94D0-CD5E62F9D608}" type="presParOf" srcId="{D6AB23B1-7200-489A-A767-9AECAB580857}" destId="{A4AFBCC0-3BFD-4D33-805F-D66BFF2C63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598869-1CCB-401B-8131-EBF4FF3F0803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B24BADC-66EA-49A4-836D-08C1190CC987}">
      <dgm:prSet phldrT="[Текст]" custT="1"/>
      <dgm:spPr>
        <a:solidFill>
          <a:schemeClr val="accent6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uk-UA" sz="1300" b="1" i="1" dirty="0">
              <a:solidFill>
                <a:schemeClr val="tx1"/>
              </a:solidFill>
            </a:rPr>
            <a:t>Інституційна</a:t>
          </a:r>
        </a:p>
        <a:p>
          <a:r>
            <a:rPr lang="uk-UA" sz="2000" b="1" i="1" dirty="0">
              <a:solidFill>
                <a:schemeClr val="tx1"/>
              </a:solidFill>
            </a:rPr>
            <a:t>574</a:t>
          </a:r>
        </a:p>
      </dgm:t>
    </dgm:pt>
    <dgm:pt modelId="{EF9D5713-245F-417A-8151-CA2FBADB8DC4}" type="parTrans" cxnId="{0E704D32-373D-41A8-BFE8-3E22D2AE8290}">
      <dgm:prSet/>
      <dgm:spPr/>
      <dgm:t>
        <a:bodyPr/>
        <a:lstStyle/>
        <a:p>
          <a:endParaRPr lang="uk-UA"/>
        </a:p>
      </dgm:t>
    </dgm:pt>
    <dgm:pt modelId="{FBB88022-C2F0-4C8D-B980-45268D47D188}" type="sibTrans" cxnId="{0E704D32-373D-41A8-BFE8-3E22D2AE8290}">
      <dgm:prSet/>
      <dgm:spPr/>
      <dgm:t>
        <a:bodyPr/>
        <a:lstStyle/>
        <a:p>
          <a:endParaRPr lang="uk-UA"/>
        </a:p>
      </dgm:t>
    </dgm:pt>
    <dgm:pt modelId="{2EF086EB-7C4D-4278-8F06-9F37DECBE43C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noFill/>
        </a:ln>
        <a:effectLst/>
      </dgm:spPr>
      <dgm:t>
        <a:bodyPr/>
        <a:lstStyle/>
        <a:p>
          <a:r>
            <a:rPr lang="uk-UA" sz="1800" b="1" dirty="0"/>
            <a:t>Дистанційне навчання – 114</a:t>
          </a:r>
        </a:p>
        <a:p>
          <a:endParaRPr lang="uk-UA" sz="1800" b="1" dirty="0"/>
        </a:p>
        <a:p>
          <a:r>
            <a:rPr lang="uk-UA" sz="1800" b="1" dirty="0"/>
            <a:t>( 5 класів)</a:t>
          </a:r>
        </a:p>
      </dgm:t>
    </dgm:pt>
    <dgm:pt modelId="{063A306C-9CC0-4AED-8C7F-2B3B7B75C589}" type="parTrans" cxnId="{DFE561C8-C400-4803-B12F-562873EAF7CF}">
      <dgm:prSet/>
      <dgm:spPr/>
      <dgm:t>
        <a:bodyPr/>
        <a:lstStyle/>
        <a:p>
          <a:endParaRPr lang="uk-UA"/>
        </a:p>
      </dgm:t>
    </dgm:pt>
    <dgm:pt modelId="{09855189-31D4-4519-9038-54B3646137F7}" type="sibTrans" cxnId="{DFE561C8-C400-4803-B12F-562873EAF7CF}">
      <dgm:prSet/>
      <dgm:spPr/>
      <dgm:t>
        <a:bodyPr/>
        <a:lstStyle/>
        <a:p>
          <a:endParaRPr lang="uk-UA"/>
        </a:p>
      </dgm:t>
    </dgm:pt>
    <dgm:pt modelId="{7DC3C675-7F40-4E38-812D-220A4C1BE3ED}">
      <dgm:prSet phldrT="[Текст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2">
              <a:lumMod val="50000"/>
            </a:schemeClr>
          </a:solidFill>
        </a:ln>
        <a:effectLst/>
      </dgm:spPr>
      <dgm:t>
        <a:bodyPr/>
        <a:lstStyle/>
        <a:p>
          <a:pPr algn="ctr"/>
          <a:r>
            <a:rPr lang="uk-UA" sz="1800" b="1" dirty="0"/>
            <a:t>5-В, 6-А, 7-В, 8-В </a:t>
          </a:r>
        </a:p>
        <a:p>
          <a:pPr algn="ctr"/>
          <a:r>
            <a:rPr lang="uk-UA" sz="1800" b="1" dirty="0"/>
            <a:t>– 82 учні </a:t>
          </a:r>
        </a:p>
        <a:p>
          <a:pPr algn="ctr"/>
          <a:r>
            <a:rPr lang="uk-UA" sz="1800" b="1" dirty="0"/>
            <a:t> українознавчий компонент</a:t>
          </a:r>
        </a:p>
      </dgm:t>
    </dgm:pt>
    <dgm:pt modelId="{70B9A102-CD51-4F35-82E3-2570F97F4F86}" type="parTrans" cxnId="{795DD423-DA57-4713-B611-16E14FF4CABA}">
      <dgm:prSet/>
      <dgm:spPr/>
      <dgm:t>
        <a:bodyPr/>
        <a:lstStyle/>
        <a:p>
          <a:endParaRPr lang="uk-UA"/>
        </a:p>
      </dgm:t>
    </dgm:pt>
    <dgm:pt modelId="{BE62CC8A-2AE9-45A9-96BA-2342B6D22FD7}" type="sibTrans" cxnId="{795DD423-DA57-4713-B611-16E14FF4CABA}">
      <dgm:prSet/>
      <dgm:spPr/>
      <dgm:t>
        <a:bodyPr/>
        <a:lstStyle/>
        <a:p>
          <a:endParaRPr lang="uk-UA"/>
        </a:p>
      </dgm:t>
    </dgm:pt>
    <dgm:pt modelId="{C8417594-5ED6-462A-B150-8B13CDDAE85D}">
      <dgm:prSet phldrT="[Текст]" custT="1"/>
      <dgm:spPr>
        <a:solidFill>
          <a:schemeClr val="accent5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uk-UA" sz="1200" b="1" i="1" dirty="0">
              <a:solidFill>
                <a:schemeClr val="tx1"/>
              </a:solidFill>
            </a:rPr>
            <a:t>Індивідуальна</a:t>
          </a:r>
        </a:p>
        <a:p>
          <a:r>
            <a:rPr lang="uk-UA" sz="2000" b="1" dirty="0">
              <a:solidFill>
                <a:schemeClr val="tx1"/>
              </a:solidFill>
            </a:rPr>
            <a:t>53</a:t>
          </a:r>
        </a:p>
      </dgm:t>
    </dgm:pt>
    <dgm:pt modelId="{A9353650-6858-431F-B267-6CFCDFFBE16D}" type="parTrans" cxnId="{906EFC67-9330-4215-81A7-7C4FF145C262}">
      <dgm:prSet/>
      <dgm:spPr/>
      <dgm:t>
        <a:bodyPr/>
        <a:lstStyle/>
        <a:p>
          <a:endParaRPr lang="uk-UA"/>
        </a:p>
      </dgm:t>
    </dgm:pt>
    <dgm:pt modelId="{F4BF5990-1F6F-4521-B3F5-5E287330F46B}" type="sibTrans" cxnId="{906EFC67-9330-4215-81A7-7C4FF145C262}">
      <dgm:prSet/>
      <dgm:spPr/>
      <dgm:t>
        <a:bodyPr/>
        <a:lstStyle/>
        <a:p>
          <a:endParaRPr lang="uk-UA"/>
        </a:p>
      </dgm:t>
    </dgm:pt>
    <dgm:pt modelId="{3A55101A-A814-4D17-AA5B-BE7CDD97F4BC}">
      <dgm:prSet phldrT="[Текст]" custT="1"/>
      <dgm:spPr>
        <a:solidFill>
          <a:schemeClr val="accent5">
            <a:lumMod val="40000"/>
            <a:lumOff val="60000"/>
            <a:alpha val="90000"/>
          </a:schemeClr>
        </a:solidFill>
        <a:ln>
          <a:solidFill>
            <a:schemeClr val="accent5">
              <a:lumMod val="40000"/>
              <a:lumOff val="60000"/>
              <a:alpha val="90000"/>
            </a:schemeClr>
          </a:solidFill>
        </a:ln>
        <a:effectLst/>
      </dgm:spPr>
      <dgm:t>
        <a:bodyPr/>
        <a:lstStyle/>
        <a:p>
          <a:r>
            <a:rPr lang="uk-UA" sz="1800" b="1" dirty="0"/>
            <a:t>Сімейне навчання</a:t>
          </a:r>
        </a:p>
        <a:p>
          <a:r>
            <a:rPr lang="uk-UA" sz="1800" b="1" dirty="0"/>
            <a:t>             - 46</a:t>
          </a:r>
        </a:p>
      </dgm:t>
    </dgm:pt>
    <dgm:pt modelId="{2BC49F30-C387-4D47-82C3-5AE43CA1A583}" type="parTrans" cxnId="{B36E7E60-E1D3-410F-ADF9-E955DA594538}">
      <dgm:prSet/>
      <dgm:spPr/>
      <dgm:t>
        <a:bodyPr/>
        <a:lstStyle/>
        <a:p>
          <a:endParaRPr lang="uk-UA"/>
        </a:p>
      </dgm:t>
    </dgm:pt>
    <dgm:pt modelId="{EE9568D1-A302-4C9C-91F7-8E0CD05BD555}" type="sibTrans" cxnId="{B36E7E60-E1D3-410F-ADF9-E955DA594538}">
      <dgm:prSet/>
      <dgm:spPr/>
      <dgm:t>
        <a:bodyPr/>
        <a:lstStyle/>
        <a:p>
          <a:endParaRPr lang="uk-UA"/>
        </a:p>
      </dgm:t>
    </dgm:pt>
    <dgm:pt modelId="{1885D7B5-B482-47CA-B948-B0C2603C9148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bg1">
              <a:alpha val="90000"/>
            </a:schemeClr>
          </a:solidFill>
        </a:ln>
        <a:effectLst/>
      </dgm:spPr>
      <dgm:t>
        <a:bodyPr/>
        <a:lstStyle/>
        <a:p>
          <a:r>
            <a:rPr lang="uk-UA" sz="1800" b="1" dirty="0"/>
            <a:t>Педагогічний патронаж - 7</a:t>
          </a:r>
        </a:p>
      </dgm:t>
    </dgm:pt>
    <dgm:pt modelId="{54BC7631-7AC5-4A76-8DDF-50E947A38051}" type="parTrans" cxnId="{1795ECFC-8FEB-4626-ADAF-1E734DE3D5D8}">
      <dgm:prSet/>
      <dgm:spPr/>
      <dgm:t>
        <a:bodyPr/>
        <a:lstStyle/>
        <a:p>
          <a:endParaRPr lang="uk-UA"/>
        </a:p>
      </dgm:t>
    </dgm:pt>
    <dgm:pt modelId="{30C9D8E0-1FD3-4447-82ED-F47429992CAF}" type="sibTrans" cxnId="{1795ECFC-8FEB-4626-ADAF-1E734DE3D5D8}">
      <dgm:prSet/>
      <dgm:spPr/>
      <dgm:t>
        <a:bodyPr/>
        <a:lstStyle/>
        <a:p>
          <a:endParaRPr lang="uk-UA"/>
        </a:p>
      </dgm:t>
    </dgm:pt>
    <dgm:pt modelId="{25C5CABA-5434-482B-8264-61142C3345A0}" type="pres">
      <dgm:prSet presAssocID="{0F598869-1CCB-401B-8131-EBF4FF3F0803}" presName="list" presStyleCnt="0">
        <dgm:presLayoutVars>
          <dgm:dir/>
          <dgm:animLvl val="lvl"/>
        </dgm:presLayoutVars>
      </dgm:prSet>
      <dgm:spPr/>
    </dgm:pt>
    <dgm:pt modelId="{7B2A7F5D-3FAA-4130-8731-2462F50DC842}" type="pres">
      <dgm:prSet presAssocID="{4B24BADC-66EA-49A4-836D-08C1190CC987}" presName="posSpace" presStyleCnt="0"/>
      <dgm:spPr/>
    </dgm:pt>
    <dgm:pt modelId="{223C63B5-4E06-41BE-8957-9E0A8F8890F1}" type="pres">
      <dgm:prSet presAssocID="{4B24BADC-66EA-49A4-836D-08C1190CC987}" presName="vertFlow" presStyleCnt="0"/>
      <dgm:spPr/>
    </dgm:pt>
    <dgm:pt modelId="{67E98CE3-42B6-4F0B-A02A-9346D3D2A49B}" type="pres">
      <dgm:prSet presAssocID="{4B24BADC-66EA-49A4-836D-08C1190CC987}" presName="topSpace" presStyleCnt="0"/>
      <dgm:spPr/>
    </dgm:pt>
    <dgm:pt modelId="{AC7541A8-CAF2-4514-91D9-8539A7235072}" type="pres">
      <dgm:prSet presAssocID="{4B24BADC-66EA-49A4-836D-08C1190CC987}" presName="firstComp" presStyleCnt="0"/>
      <dgm:spPr/>
    </dgm:pt>
    <dgm:pt modelId="{143A475E-17F1-4313-BC57-5A57BCA54E08}" type="pres">
      <dgm:prSet presAssocID="{4B24BADC-66EA-49A4-836D-08C1190CC987}" presName="firstChild" presStyleLbl="bgAccFollowNode1" presStyleIdx="0" presStyleCnt="4"/>
      <dgm:spPr/>
    </dgm:pt>
    <dgm:pt modelId="{ED7A28C0-554E-42C2-ACF6-3D39B8E8C64C}" type="pres">
      <dgm:prSet presAssocID="{4B24BADC-66EA-49A4-836D-08C1190CC987}" presName="firstChildTx" presStyleLbl="bgAccFollowNode1" presStyleIdx="0" presStyleCnt="4">
        <dgm:presLayoutVars>
          <dgm:bulletEnabled val="1"/>
        </dgm:presLayoutVars>
      </dgm:prSet>
      <dgm:spPr/>
    </dgm:pt>
    <dgm:pt modelId="{7F3457B3-91CA-4E99-9F44-76680B1A92A9}" type="pres">
      <dgm:prSet presAssocID="{7DC3C675-7F40-4E38-812D-220A4C1BE3ED}" presName="comp" presStyleCnt="0"/>
      <dgm:spPr/>
    </dgm:pt>
    <dgm:pt modelId="{1A7BFAC2-F551-4440-B62A-6269802ACE79}" type="pres">
      <dgm:prSet presAssocID="{7DC3C675-7F40-4E38-812D-220A4C1BE3ED}" presName="child" presStyleLbl="bgAccFollowNode1" presStyleIdx="1" presStyleCnt="4" custLinFactNeighborX="56753" custLinFactNeighborY="-10143"/>
      <dgm:spPr/>
    </dgm:pt>
    <dgm:pt modelId="{5091DE39-0317-444C-B56B-36AC59E60966}" type="pres">
      <dgm:prSet presAssocID="{7DC3C675-7F40-4E38-812D-220A4C1BE3ED}" presName="childTx" presStyleLbl="bgAccFollowNode1" presStyleIdx="1" presStyleCnt="4">
        <dgm:presLayoutVars>
          <dgm:bulletEnabled val="1"/>
        </dgm:presLayoutVars>
      </dgm:prSet>
      <dgm:spPr/>
    </dgm:pt>
    <dgm:pt modelId="{5B1D0A4D-F777-49A7-A697-314682629C17}" type="pres">
      <dgm:prSet presAssocID="{4B24BADC-66EA-49A4-836D-08C1190CC987}" presName="negSpace" presStyleCnt="0"/>
      <dgm:spPr/>
    </dgm:pt>
    <dgm:pt modelId="{A173B603-8CC9-43D9-840B-F8975AD77F04}" type="pres">
      <dgm:prSet presAssocID="{4B24BADC-66EA-49A4-836D-08C1190CC987}" presName="circle" presStyleLbl="node1" presStyleIdx="0" presStyleCnt="2"/>
      <dgm:spPr/>
    </dgm:pt>
    <dgm:pt modelId="{035CABB5-AF66-4C17-93CA-EEF26BF30BD7}" type="pres">
      <dgm:prSet presAssocID="{FBB88022-C2F0-4C8D-B980-45268D47D188}" presName="transSpace" presStyleCnt="0"/>
      <dgm:spPr/>
    </dgm:pt>
    <dgm:pt modelId="{96CB0E82-2710-4510-BEC4-A81031CC7E4C}" type="pres">
      <dgm:prSet presAssocID="{C8417594-5ED6-462A-B150-8B13CDDAE85D}" presName="posSpace" presStyleCnt="0"/>
      <dgm:spPr/>
    </dgm:pt>
    <dgm:pt modelId="{24CDD7CD-C1B4-4624-B604-F9FA6921252B}" type="pres">
      <dgm:prSet presAssocID="{C8417594-5ED6-462A-B150-8B13CDDAE85D}" presName="vertFlow" presStyleCnt="0"/>
      <dgm:spPr/>
    </dgm:pt>
    <dgm:pt modelId="{05F6D63E-6E07-456C-8C61-E9C3E886845E}" type="pres">
      <dgm:prSet presAssocID="{C8417594-5ED6-462A-B150-8B13CDDAE85D}" presName="topSpace" presStyleCnt="0"/>
      <dgm:spPr/>
    </dgm:pt>
    <dgm:pt modelId="{BC72E6DD-B38C-44E4-B8CA-5436DF7451F7}" type="pres">
      <dgm:prSet presAssocID="{C8417594-5ED6-462A-B150-8B13CDDAE85D}" presName="firstComp" presStyleCnt="0"/>
      <dgm:spPr/>
    </dgm:pt>
    <dgm:pt modelId="{938FA521-EC1C-465D-BAA8-FCC9AFD0FF74}" type="pres">
      <dgm:prSet presAssocID="{C8417594-5ED6-462A-B150-8B13CDDAE85D}" presName="firstChild" presStyleLbl="bgAccFollowNode1" presStyleIdx="2" presStyleCnt="4" custLinFactNeighborX="-2631" custLinFactNeighborY="-2632"/>
      <dgm:spPr/>
    </dgm:pt>
    <dgm:pt modelId="{B46B3DBC-0427-4064-8638-96450DE84662}" type="pres">
      <dgm:prSet presAssocID="{C8417594-5ED6-462A-B150-8B13CDDAE85D}" presName="firstChildTx" presStyleLbl="bgAccFollowNode1" presStyleIdx="2" presStyleCnt="4">
        <dgm:presLayoutVars>
          <dgm:bulletEnabled val="1"/>
        </dgm:presLayoutVars>
      </dgm:prSet>
      <dgm:spPr/>
    </dgm:pt>
    <dgm:pt modelId="{F63F9682-F53D-4190-96FD-196579C42DFA}" type="pres">
      <dgm:prSet presAssocID="{1885D7B5-B482-47CA-B948-B0C2603C9148}" presName="comp" presStyleCnt="0"/>
      <dgm:spPr/>
    </dgm:pt>
    <dgm:pt modelId="{EFA95E2D-F7E9-4AFA-9AAE-81A5A1F898CB}" type="pres">
      <dgm:prSet presAssocID="{1885D7B5-B482-47CA-B948-B0C2603C9148}" presName="child" presStyleLbl="bgAccFollowNode1" presStyleIdx="3" presStyleCnt="4" custLinFactNeighborX="-2631" custLinFactNeighborY="8014"/>
      <dgm:spPr/>
    </dgm:pt>
    <dgm:pt modelId="{FA964B60-EAC8-4181-B447-8E1224053E78}" type="pres">
      <dgm:prSet presAssocID="{1885D7B5-B482-47CA-B948-B0C2603C9148}" presName="childTx" presStyleLbl="bgAccFollowNode1" presStyleIdx="3" presStyleCnt="4">
        <dgm:presLayoutVars>
          <dgm:bulletEnabled val="1"/>
        </dgm:presLayoutVars>
      </dgm:prSet>
      <dgm:spPr/>
    </dgm:pt>
    <dgm:pt modelId="{87EFC1E3-4F4E-4C59-97D8-2B7C780820A7}" type="pres">
      <dgm:prSet presAssocID="{C8417594-5ED6-462A-B150-8B13CDDAE85D}" presName="negSpace" presStyleCnt="0"/>
      <dgm:spPr/>
    </dgm:pt>
    <dgm:pt modelId="{BF2B8025-2706-45B9-96D5-5EDCAFE0B767}" type="pres">
      <dgm:prSet presAssocID="{C8417594-5ED6-462A-B150-8B13CDDAE85D}" presName="circle" presStyleLbl="node1" presStyleIdx="1" presStyleCnt="2"/>
      <dgm:spPr/>
    </dgm:pt>
  </dgm:ptLst>
  <dgm:cxnLst>
    <dgm:cxn modelId="{795DD423-DA57-4713-B611-16E14FF4CABA}" srcId="{4B24BADC-66EA-49A4-836D-08C1190CC987}" destId="{7DC3C675-7F40-4E38-812D-220A4C1BE3ED}" srcOrd="1" destOrd="0" parTransId="{70B9A102-CD51-4F35-82E3-2570F97F4F86}" sibTransId="{BE62CC8A-2AE9-45A9-96BA-2342B6D22FD7}"/>
    <dgm:cxn modelId="{0E704D32-373D-41A8-BFE8-3E22D2AE8290}" srcId="{0F598869-1CCB-401B-8131-EBF4FF3F0803}" destId="{4B24BADC-66EA-49A4-836D-08C1190CC987}" srcOrd="0" destOrd="0" parTransId="{EF9D5713-245F-417A-8151-CA2FBADB8DC4}" sibTransId="{FBB88022-C2F0-4C8D-B980-45268D47D188}"/>
    <dgm:cxn modelId="{6BCF265B-301B-4F55-8114-7101549DE417}" type="presOf" srcId="{3A55101A-A814-4D17-AA5B-BE7CDD97F4BC}" destId="{B46B3DBC-0427-4064-8638-96450DE84662}" srcOrd="1" destOrd="0" presId="urn:microsoft.com/office/officeart/2005/8/layout/hList9"/>
    <dgm:cxn modelId="{40FE405F-B37E-4F3B-8E48-CF9289869E2B}" type="presOf" srcId="{7DC3C675-7F40-4E38-812D-220A4C1BE3ED}" destId="{5091DE39-0317-444C-B56B-36AC59E60966}" srcOrd="1" destOrd="0" presId="urn:microsoft.com/office/officeart/2005/8/layout/hList9"/>
    <dgm:cxn modelId="{B36E7E60-E1D3-410F-ADF9-E955DA594538}" srcId="{C8417594-5ED6-462A-B150-8B13CDDAE85D}" destId="{3A55101A-A814-4D17-AA5B-BE7CDD97F4BC}" srcOrd="0" destOrd="0" parTransId="{2BC49F30-C387-4D47-82C3-5AE43CA1A583}" sibTransId="{EE9568D1-A302-4C9C-91F7-8E0CD05BD555}"/>
    <dgm:cxn modelId="{D1E73A47-1AAA-4482-A742-1BDE28BC5D7F}" type="presOf" srcId="{4B24BADC-66EA-49A4-836D-08C1190CC987}" destId="{A173B603-8CC9-43D9-840B-F8975AD77F04}" srcOrd="0" destOrd="0" presId="urn:microsoft.com/office/officeart/2005/8/layout/hList9"/>
    <dgm:cxn modelId="{906EFC67-9330-4215-81A7-7C4FF145C262}" srcId="{0F598869-1CCB-401B-8131-EBF4FF3F0803}" destId="{C8417594-5ED6-462A-B150-8B13CDDAE85D}" srcOrd="1" destOrd="0" parTransId="{A9353650-6858-431F-B267-6CFCDFFBE16D}" sibTransId="{F4BF5990-1F6F-4521-B3F5-5E287330F46B}"/>
    <dgm:cxn modelId="{3B56266D-D811-4209-8C6C-3DA29EF5783C}" type="presOf" srcId="{2EF086EB-7C4D-4278-8F06-9F37DECBE43C}" destId="{143A475E-17F1-4313-BC57-5A57BCA54E08}" srcOrd="0" destOrd="0" presId="urn:microsoft.com/office/officeart/2005/8/layout/hList9"/>
    <dgm:cxn modelId="{21EF7D70-ABE6-49F7-AB37-AC052C7E6613}" type="presOf" srcId="{0F598869-1CCB-401B-8131-EBF4FF3F0803}" destId="{25C5CABA-5434-482B-8264-61142C3345A0}" srcOrd="0" destOrd="0" presId="urn:microsoft.com/office/officeart/2005/8/layout/hList9"/>
    <dgm:cxn modelId="{8B8B6E71-5DD5-4BA5-8555-C2937BC139DD}" type="presOf" srcId="{C8417594-5ED6-462A-B150-8B13CDDAE85D}" destId="{BF2B8025-2706-45B9-96D5-5EDCAFE0B767}" srcOrd="0" destOrd="0" presId="urn:microsoft.com/office/officeart/2005/8/layout/hList9"/>
    <dgm:cxn modelId="{A376D452-AF2D-4FA1-BD20-E13EBC1B3C40}" type="presOf" srcId="{1885D7B5-B482-47CA-B948-B0C2603C9148}" destId="{EFA95E2D-F7E9-4AFA-9AAE-81A5A1F898CB}" srcOrd="0" destOrd="0" presId="urn:microsoft.com/office/officeart/2005/8/layout/hList9"/>
    <dgm:cxn modelId="{C613787C-DC9E-47D3-8A21-3193763796A4}" type="presOf" srcId="{2EF086EB-7C4D-4278-8F06-9F37DECBE43C}" destId="{ED7A28C0-554E-42C2-ACF6-3D39B8E8C64C}" srcOrd="1" destOrd="0" presId="urn:microsoft.com/office/officeart/2005/8/layout/hList9"/>
    <dgm:cxn modelId="{8EE9B084-8507-4B8A-86C9-1A096BB77F50}" type="presOf" srcId="{1885D7B5-B482-47CA-B948-B0C2603C9148}" destId="{FA964B60-EAC8-4181-B447-8E1224053E78}" srcOrd="1" destOrd="0" presId="urn:microsoft.com/office/officeart/2005/8/layout/hList9"/>
    <dgm:cxn modelId="{85E66B98-4763-45B8-8BA6-482C7C320E44}" type="presOf" srcId="{7DC3C675-7F40-4E38-812D-220A4C1BE3ED}" destId="{1A7BFAC2-F551-4440-B62A-6269802ACE79}" srcOrd="0" destOrd="0" presId="urn:microsoft.com/office/officeart/2005/8/layout/hList9"/>
    <dgm:cxn modelId="{4B8F27B2-A673-46FF-862E-7E2CBA417298}" type="presOf" srcId="{3A55101A-A814-4D17-AA5B-BE7CDD97F4BC}" destId="{938FA521-EC1C-465D-BAA8-FCC9AFD0FF74}" srcOrd="0" destOrd="0" presId="urn:microsoft.com/office/officeart/2005/8/layout/hList9"/>
    <dgm:cxn modelId="{DFE561C8-C400-4803-B12F-562873EAF7CF}" srcId="{4B24BADC-66EA-49A4-836D-08C1190CC987}" destId="{2EF086EB-7C4D-4278-8F06-9F37DECBE43C}" srcOrd="0" destOrd="0" parTransId="{063A306C-9CC0-4AED-8C7F-2B3B7B75C589}" sibTransId="{09855189-31D4-4519-9038-54B3646137F7}"/>
    <dgm:cxn modelId="{1795ECFC-8FEB-4626-ADAF-1E734DE3D5D8}" srcId="{C8417594-5ED6-462A-B150-8B13CDDAE85D}" destId="{1885D7B5-B482-47CA-B948-B0C2603C9148}" srcOrd="1" destOrd="0" parTransId="{54BC7631-7AC5-4A76-8DDF-50E947A38051}" sibTransId="{30C9D8E0-1FD3-4447-82ED-F47429992CAF}"/>
    <dgm:cxn modelId="{510750EA-ADE6-47A0-8FB0-FBEF37B11F2D}" type="presParOf" srcId="{25C5CABA-5434-482B-8264-61142C3345A0}" destId="{7B2A7F5D-3FAA-4130-8731-2462F50DC842}" srcOrd="0" destOrd="0" presId="urn:microsoft.com/office/officeart/2005/8/layout/hList9"/>
    <dgm:cxn modelId="{EAD8D753-C9A2-477A-878F-AD6493EED0A2}" type="presParOf" srcId="{25C5CABA-5434-482B-8264-61142C3345A0}" destId="{223C63B5-4E06-41BE-8957-9E0A8F8890F1}" srcOrd="1" destOrd="0" presId="urn:microsoft.com/office/officeart/2005/8/layout/hList9"/>
    <dgm:cxn modelId="{6DAE928C-F6B1-4E6E-917A-146A0E13A202}" type="presParOf" srcId="{223C63B5-4E06-41BE-8957-9E0A8F8890F1}" destId="{67E98CE3-42B6-4F0B-A02A-9346D3D2A49B}" srcOrd="0" destOrd="0" presId="urn:microsoft.com/office/officeart/2005/8/layout/hList9"/>
    <dgm:cxn modelId="{796F5B4D-E855-453D-A210-162C31D249D7}" type="presParOf" srcId="{223C63B5-4E06-41BE-8957-9E0A8F8890F1}" destId="{AC7541A8-CAF2-4514-91D9-8539A7235072}" srcOrd="1" destOrd="0" presId="urn:microsoft.com/office/officeart/2005/8/layout/hList9"/>
    <dgm:cxn modelId="{79A1C1D4-0E23-44D4-A0EA-3E7C4279346A}" type="presParOf" srcId="{AC7541A8-CAF2-4514-91D9-8539A7235072}" destId="{143A475E-17F1-4313-BC57-5A57BCA54E08}" srcOrd="0" destOrd="0" presId="urn:microsoft.com/office/officeart/2005/8/layout/hList9"/>
    <dgm:cxn modelId="{5F6F571B-7B2B-43DC-B030-6B414AF220DD}" type="presParOf" srcId="{AC7541A8-CAF2-4514-91D9-8539A7235072}" destId="{ED7A28C0-554E-42C2-ACF6-3D39B8E8C64C}" srcOrd="1" destOrd="0" presId="urn:microsoft.com/office/officeart/2005/8/layout/hList9"/>
    <dgm:cxn modelId="{FBAB098D-BC44-4B6A-BA0C-46818C143D86}" type="presParOf" srcId="{223C63B5-4E06-41BE-8957-9E0A8F8890F1}" destId="{7F3457B3-91CA-4E99-9F44-76680B1A92A9}" srcOrd="2" destOrd="0" presId="urn:microsoft.com/office/officeart/2005/8/layout/hList9"/>
    <dgm:cxn modelId="{5F3E02BF-DEEC-4F03-94FC-246D242AEBC3}" type="presParOf" srcId="{7F3457B3-91CA-4E99-9F44-76680B1A92A9}" destId="{1A7BFAC2-F551-4440-B62A-6269802ACE79}" srcOrd="0" destOrd="0" presId="urn:microsoft.com/office/officeart/2005/8/layout/hList9"/>
    <dgm:cxn modelId="{9A62F54C-7BF5-4428-8EE2-235DC4FB1E44}" type="presParOf" srcId="{7F3457B3-91CA-4E99-9F44-76680B1A92A9}" destId="{5091DE39-0317-444C-B56B-36AC59E60966}" srcOrd="1" destOrd="0" presId="urn:microsoft.com/office/officeart/2005/8/layout/hList9"/>
    <dgm:cxn modelId="{BF638354-0162-4B4E-A007-35C8CB02E2F0}" type="presParOf" srcId="{25C5CABA-5434-482B-8264-61142C3345A0}" destId="{5B1D0A4D-F777-49A7-A697-314682629C17}" srcOrd="2" destOrd="0" presId="urn:microsoft.com/office/officeart/2005/8/layout/hList9"/>
    <dgm:cxn modelId="{CA117E9C-BB6A-41DE-B7A7-52A2321190B6}" type="presParOf" srcId="{25C5CABA-5434-482B-8264-61142C3345A0}" destId="{A173B603-8CC9-43D9-840B-F8975AD77F04}" srcOrd="3" destOrd="0" presId="urn:microsoft.com/office/officeart/2005/8/layout/hList9"/>
    <dgm:cxn modelId="{B584EBF5-7CE0-487C-BB2C-A583E58B8E31}" type="presParOf" srcId="{25C5CABA-5434-482B-8264-61142C3345A0}" destId="{035CABB5-AF66-4C17-93CA-EEF26BF30BD7}" srcOrd="4" destOrd="0" presId="urn:microsoft.com/office/officeart/2005/8/layout/hList9"/>
    <dgm:cxn modelId="{4B4C154A-4C5F-4C4C-B527-D41439090489}" type="presParOf" srcId="{25C5CABA-5434-482B-8264-61142C3345A0}" destId="{96CB0E82-2710-4510-BEC4-A81031CC7E4C}" srcOrd="5" destOrd="0" presId="urn:microsoft.com/office/officeart/2005/8/layout/hList9"/>
    <dgm:cxn modelId="{8017A520-1504-4BF3-965F-A58B7D4843D5}" type="presParOf" srcId="{25C5CABA-5434-482B-8264-61142C3345A0}" destId="{24CDD7CD-C1B4-4624-B604-F9FA6921252B}" srcOrd="6" destOrd="0" presId="urn:microsoft.com/office/officeart/2005/8/layout/hList9"/>
    <dgm:cxn modelId="{7D873CE7-5199-463E-A1DF-0EC839569C50}" type="presParOf" srcId="{24CDD7CD-C1B4-4624-B604-F9FA6921252B}" destId="{05F6D63E-6E07-456C-8C61-E9C3E886845E}" srcOrd="0" destOrd="0" presId="urn:microsoft.com/office/officeart/2005/8/layout/hList9"/>
    <dgm:cxn modelId="{3B2241AB-288D-4777-8CFB-FA24789D962A}" type="presParOf" srcId="{24CDD7CD-C1B4-4624-B604-F9FA6921252B}" destId="{BC72E6DD-B38C-44E4-B8CA-5436DF7451F7}" srcOrd="1" destOrd="0" presId="urn:microsoft.com/office/officeart/2005/8/layout/hList9"/>
    <dgm:cxn modelId="{4F6886E9-58A9-47CA-A836-721FD2C437CF}" type="presParOf" srcId="{BC72E6DD-B38C-44E4-B8CA-5436DF7451F7}" destId="{938FA521-EC1C-465D-BAA8-FCC9AFD0FF74}" srcOrd="0" destOrd="0" presId="urn:microsoft.com/office/officeart/2005/8/layout/hList9"/>
    <dgm:cxn modelId="{2EBCF882-CE35-48DF-8340-EAC1D96D0E37}" type="presParOf" srcId="{BC72E6DD-B38C-44E4-B8CA-5436DF7451F7}" destId="{B46B3DBC-0427-4064-8638-96450DE84662}" srcOrd="1" destOrd="0" presId="urn:microsoft.com/office/officeart/2005/8/layout/hList9"/>
    <dgm:cxn modelId="{7D96D970-9727-46EE-8DF7-053B8F0E1D54}" type="presParOf" srcId="{24CDD7CD-C1B4-4624-B604-F9FA6921252B}" destId="{F63F9682-F53D-4190-96FD-196579C42DFA}" srcOrd="2" destOrd="0" presId="urn:microsoft.com/office/officeart/2005/8/layout/hList9"/>
    <dgm:cxn modelId="{08D22746-BFC2-4A0E-B240-615A2CA01EE7}" type="presParOf" srcId="{F63F9682-F53D-4190-96FD-196579C42DFA}" destId="{EFA95E2D-F7E9-4AFA-9AAE-81A5A1F898CB}" srcOrd="0" destOrd="0" presId="urn:microsoft.com/office/officeart/2005/8/layout/hList9"/>
    <dgm:cxn modelId="{6987B3AA-324C-4342-99E9-81BFA25A739B}" type="presParOf" srcId="{F63F9682-F53D-4190-96FD-196579C42DFA}" destId="{FA964B60-EAC8-4181-B447-8E1224053E78}" srcOrd="1" destOrd="0" presId="urn:microsoft.com/office/officeart/2005/8/layout/hList9"/>
    <dgm:cxn modelId="{BDC4530A-C7AF-4D5C-990C-A1A0299E1D07}" type="presParOf" srcId="{25C5CABA-5434-482B-8264-61142C3345A0}" destId="{87EFC1E3-4F4E-4C59-97D8-2B7C780820A7}" srcOrd="7" destOrd="0" presId="urn:microsoft.com/office/officeart/2005/8/layout/hList9"/>
    <dgm:cxn modelId="{73B7990B-D5DD-4696-8294-C64D4FA7C271}" type="presParOf" srcId="{25C5CABA-5434-482B-8264-61142C3345A0}" destId="{BF2B8025-2706-45B9-96D5-5EDCAFE0B767}" srcOrd="8" destOrd="0" presId="urn:microsoft.com/office/officeart/2005/8/layout/hList9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7686DF-E14A-4AD0-8B12-4479C57947F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8E6724F-394F-4EA2-A78D-5BF32B9BAACF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bg2">
                  <a:lumMod val="25000"/>
                </a:schemeClr>
              </a:solidFill>
            </a:rPr>
            <a:t>Право на освіту</a:t>
          </a:r>
        </a:p>
      </dgm:t>
    </dgm:pt>
    <dgm:pt modelId="{E1C63567-B80A-40C8-BC54-603CEC0F05C1}" type="parTrans" cxnId="{819E123C-1DF8-471F-B626-4B327BC99F74}">
      <dgm:prSet/>
      <dgm:spPr/>
      <dgm:t>
        <a:bodyPr/>
        <a:lstStyle/>
        <a:p>
          <a:endParaRPr lang="uk-UA"/>
        </a:p>
      </dgm:t>
    </dgm:pt>
    <dgm:pt modelId="{4B1F8773-80EC-4668-AF55-1A200165847E}" type="sibTrans" cxnId="{819E123C-1DF8-471F-B626-4B327BC99F74}">
      <dgm:prSet/>
      <dgm:spPr/>
      <dgm:t>
        <a:bodyPr/>
        <a:lstStyle/>
        <a:p>
          <a:endParaRPr lang="uk-UA"/>
        </a:p>
      </dgm:t>
    </dgm:pt>
    <dgm:pt modelId="{DC2740C0-CBA0-41CF-B4A3-D83D6017BD1D}">
      <dgm:prSet phldrT="[Текст]" custT="1"/>
      <dgm:spPr/>
      <dgm:t>
        <a:bodyPr/>
        <a:lstStyle/>
        <a:p>
          <a:r>
            <a:rPr lang="uk-UA" sz="1400" dirty="0"/>
            <a:t>Забезпечення конституційного права  на здобуття освіти</a:t>
          </a:r>
        </a:p>
      </dgm:t>
    </dgm:pt>
    <dgm:pt modelId="{4B4289BE-2CE1-4558-9A2F-1AB91BEC2FD9}" type="parTrans" cxnId="{B79BD9BA-66A9-4368-9F5C-9BF906D4A107}">
      <dgm:prSet/>
      <dgm:spPr/>
      <dgm:t>
        <a:bodyPr/>
        <a:lstStyle/>
        <a:p>
          <a:endParaRPr lang="uk-UA"/>
        </a:p>
      </dgm:t>
    </dgm:pt>
    <dgm:pt modelId="{CA18FB44-FF49-4456-BA01-B2257D669F52}" type="sibTrans" cxnId="{B79BD9BA-66A9-4368-9F5C-9BF906D4A107}">
      <dgm:prSet/>
      <dgm:spPr/>
      <dgm:t>
        <a:bodyPr/>
        <a:lstStyle/>
        <a:p>
          <a:endParaRPr lang="uk-UA"/>
        </a:p>
      </dgm:t>
    </dgm:pt>
    <dgm:pt modelId="{75F64E6B-B76B-4D88-A818-F4165962858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uk-UA" sz="1600" b="1" dirty="0">
              <a:solidFill>
                <a:schemeClr val="bg2">
                  <a:lumMod val="25000"/>
                </a:schemeClr>
              </a:solidFill>
            </a:rPr>
            <a:t>Комунікація</a:t>
          </a:r>
        </a:p>
      </dgm:t>
    </dgm:pt>
    <dgm:pt modelId="{E3559547-5617-4387-97D0-6444EF8275EE}" type="parTrans" cxnId="{4B070C02-F5A0-4692-8E98-E00C88087D9F}">
      <dgm:prSet/>
      <dgm:spPr/>
      <dgm:t>
        <a:bodyPr/>
        <a:lstStyle/>
        <a:p>
          <a:endParaRPr lang="uk-UA"/>
        </a:p>
      </dgm:t>
    </dgm:pt>
    <dgm:pt modelId="{34A4E6FB-BB1D-4942-85F4-FD92A806BD05}" type="sibTrans" cxnId="{4B070C02-F5A0-4692-8E98-E00C88087D9F}">
      <dgm:prSet/>
      <dgm:spPr/>
      <dgm:t>
        <a:bodyPr/>
        <a:lstStyle/>
        <a:p>
          <a:endParaRPr lang="uk-UA"/>
        </a:p>
      </dgm:t>
    </dgm:pt>
    <dgm:pt modelId="{9AA1F89D-FBE5-40FB-9217-C42E79F96F23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1400" dirty="0"/>
            <a:t>Створення умов для засвоєння української мови як  основного засобу спілкування</a:t>
          </a:r>
        </a:p>
      </dgm:t>
    </dgm:pt>
    <dgm:pt modelId="{C11B15D5-550C-436C-947B-967F704BE874}" type="parTrans" cxnId="{B1C88195-9F8C-4EF8-AFED-33E56E2A43DB}">
      <dgm:prSet/>
      <dgm:spPr/>
      <dgm:t>
        <a:bodyPr/>
        <a:lstStyle/>
        <a:p>
          <a:endParaRPr lang="uk-UA"/>
        </a:p>
      </dgm:t>
    </dgm:pt>
    <dgm:pt modelId="{4ACE7EA8-D64B-4545-83CC-A9C0F737B463}" type="sibTrans" cxnId="{B1C88195-9F8C-4EF8-AFED-33E56E2A43DB}">
      <dgm:prSet/>
      <dgm:spPr/>
      <dgm:t>
        <a:bodyPr/>
        <a:lstStyle/>
        <a:p>
          <a:endParaRPr lang="uk-UA"/>
        </a:p>
      </dgm:t>
    </dgm:pt>
    <dgm:pt modelId="{5235A559-6AA0-407D-B7B0-DAEA9A97C8E8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uk-UA" sz="1600" b="1" dirty="0">
              <a:solidFill>
                <a:schemeClr val="bg2">
                  <a:lumMod val="25000"/>
                </a:schemeClr>
              </a:solidFill>
            </a:rPr>
            <a:t>Ідентичність</a:t>
          </a:r>
        </a:p>
      </dgm:t>
    </dgm:pt>
    <dgm:pt modelId="{E7803CF3-FACF-4292-B096-C30755EFC1D1}" type="parTrans" cxnId="{93543F90-5B13-4116-9446-3DB0E550C94A}">
      <dgm:prSet/>
      <dgm:spPr/>
      <dgm:t>
        <a:bodyPr/>
        <a:lstStyle/>
        <a:p>
          <a:endParaRPr lang="uk-UA"/>
        </a:p>
      </dgm:t>
    </dgm:pt>
    <dgm:pt modelId="{055EF5F9-ED1E-4A20-B78F-90BCB0FD2D33}" type="sibTrans" cxnId="{93543F90-5B13-4116-9446-3DB0E550C94A}">
      <dgm:prSet/>
      <dgm:spPr/>
      <dgm:t>
        <a:bodyPr/>
        <a:lstStyle/>
        <a:p>
          <a:endParaRPr lang="uk-UA"/>
        </a:p>
      </dgm:t>
    </dgm:pt>
    <dgm:pt modelId="{2948872E-999B-44BE-9ADD-D5C0D9FD7A73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1400" dirty="0"/>
            <a:t>Формування поваги до державної мови, культури</a:t>
          </a:r>
        </a:p>
      </dgm:t>
    </dgm:pt>
    <dgm:pt modelId="{C3335E7E-087A-45C5-90AB-E74C7D212BDE}" type="parTrans" cxnId="{C3F47C18-0A87-4BE0-9788-BA65CDE91BAB}">
      <dgm:prSet/>
      <dgm:spPr/>
      <dgm:t>
        <a:bodyPr/>
        <a:lstStyle/>
        <a:p>
          <a:endParaRPr lang="uk-UA"/>
        </a:p>
      </dgm:t>
    </dgm:pt>
    <dgm:pt modelId="{D81351DF-0B51-4F38-A8C3-295784E0389E}" type="sibTrans" cxnId="{C3F47C18-0A87-4BE0-9788-BA65CDE91BAB}">
      <dgm:prSet/>
      <dgm:spPr/>
      <dgm:t>
        <a:bodyPr/>
        <a:lstStyle/>
        <a:p>
          <a:endParaRPr lang="uk-UA"/>
        </a:p>
      </dgm:t>
    </dgm:pt>
    <dgm:pt modelId="{F119057D-97BB-453F-9C89-DFED478AAAD5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uk-UA" sz="1600" b="1" dirty="0">
              <a:solidFill>
                <a:schemeClr val="bg2">
                  <a:lumMod val="25000"/>
                </a:schemeClr>
              </a:solidFill>
            </a:rPr>
            <a:t>Законність</a:t>
          </a:r>
        </a:p>
      </dgm:t>
    </dgm:pt>
    <dgm:pt modelId="{FCACCA0C-BECA-4B26-B1BD-DD9D9AFF33DE}" type="parTrans" cxnId="{93FA7A53-1BDA-44B3-A13A-2608C6F79B18}">
      <dgm:prSet/>
      <dgm:spPr/>
      <dgm:t>
        <a:bodyPr/>
        <a:lstStyle/>
        <a:p>
          <a:endParaRPr lang="uk-UA"/>
        </a:p>
      </dgm:t>
    </dgm:pt>
    <dgm:pt modelId="{8147B9E5-02F4-49C2-87CC-26E2DE4412C5}" type="sibTrans" cxnId="{93FA7A53-1BDA-44B3-A13A-2608C6F79B18}">
      <dgm:prSet/>
      <dgm:spPr/>
      <dgm:t>
        <a:bodyPr/>
        <a:lstStyle/>
        <a:p>
          <a:endParaRPr lang="uk-UA"/>
        </a:p>
      </dgm:t>
    </dgm:pt>
    <dgm:pt modelId="{FE989DE4-B5EB-4F7B-AB14-BC60C411CCEA}" type="pres">
      <dgm:prSet presAssocID="{697686DF-E14A-4AD0-8B12-4479C57947F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CC6BE94-A668-4B59-BF1E-5E21BDD83E1F}" type="pres">
      <dgm:prSet presAssocID="{58E6724F-394F-4EA2-A78D-5BF32B9BAACF}" presName="horFlow" presStyleCnt="0"/>
      <dgm:spPr/>
    </dgm:pt>
    <dgm:pt modelId="{83FD05A0-7802-472F-AB06-944F575FB917}" type="pres">
      <dgm:prSet presAssocID="{58E6724F-394F-4EA2-A78D-5BF32B9BAACF}" presName="bigChev" presStyleLbl="node1" presStyleIdx="0" presStyleCnt="4" custScaleX="128137"/>
      <dgm:spPr/>
    </dgm:pt>
    <dgm:pt modelId="{8DA75756-CEED-44FD-9314-09D2D72CA102}" type="pres">
      <dgm:prSet presAssocID="{4B4289BE-2CE1-4558-9A2F-1AB91BEC2FD9}" presName="parTrans" presStyleCnt="0"/>
      <dgm:spPr/>
    </dgm:pt>
    <dgm:pt modelId="{BF1D1011-574E-4F02-87FB-F76488086DB0}" type="pres">
      <dgm:prSet presAssocID="{DC2740C0-CBA0-41CF-B4A3-D83D6017BD1D}" presName="node" presStyleLbl="alignAccFollowNode1" presStyleIdx="0" presStyleCnt="3" custScaleX="290402" custScaleY="106211" custLinFactNeighborX="36826" custLinFactNeighborY="897">
        <dgm:presLayoutVars>
          <dgm:bulletEnabled val="1"/>
        </dgm:presLayoutVars>
      </dgm:prSet>
      <dgm:spPr/>
    </dgm:pt>
    <dgm:pt modelId="{75852B83-A009-4C10-99BB-18633BB487A6}" type="pres">
      <dgm:prSet presAssocID="{58E6724F-394F-4EA2-A78D-5BF32B9BAACF}" presName="vSp" presStyleCnt="0"/>
      <dgm:spPr/>
    </dgm:pt>
    <dgm:pt modelId="{40C6CB87-6E3B-42E8-A080-C66C209EFFA8}" type="pres">
      <dgm:prSet presAssocID="{75F64E6B-B76B-4D88-A818-F41659628584}" presName="horFlow" presStyleCnt="0"/>
      <dgm:spPr/>
    </dgm:pt>
    <dgm:pt modelId="{9CD9DD23-5F63-46BE-9C8A-D36AB5F73C36}" type="pres">
      <dgm:prSet presAssocID="{75F64E6B-B76B-4D88-A818-F41659628584}" presName="bigChev" presStyleLbl="node1" presStyleIdx="1" presStyleCnt="4" custScaleX="139894"/>
      <dgm:spPr/>
    </dgm:pt>
    <dgm:pt modelId="{2346A254-7A1D-414B-8A67-0621FC3C9102}" type="pres">
      <dgm:prSet presAssocID="{C11B15D5-550C-436C-947B-967F704BE874}" presName="parTrans" presStyleCnt="0"/>
      <dgm:spPr/>
    </dgm:pt>
    <dgm:pt modelId="{97842B8F-4256-4689-9E3A-F3F5C3DC4882}" type="pres">
      <dgm:prSet presAssocID="{9AA1F89D-FBE5-40FB-9217-C42E79F96F23}" presName="node" presStyleLbl="alignAccFollowNode1" presStyleIdx="1" presStyleCnt="3" custScaleX="296262" custScaleY="140420" custLinFactNeighborX="-5925" custLinFactNeighborY="-860">
        <dgm:presLayoutVars>
          <dgm:bulletEnabled val="1"/>
        </dgm:presLayoutVars>
      </dgm:prSet>
      <dgm:spPr/>
    </dgm:pt>
    <dgm:pt modelId="{397CC6D6-8219-42B1-B5EE-5D8750462D30}" type="pres">
      <dgm:prSet presAssocID="{75F64E6B-B76B-4D88-A818-F41659628584}" presName="vSp" presStyleCnt="0"/>
      <dgm:spPr/>
    </dgm:pt>
    <dgm:pt modelId="{9277B989-F432-4687-B821-C7386953AA02}" type="pres">
      <dgm:prSet presAssocID="{5235A559-6AA0-407D-B7B0-DAEA9A97C8E8}" presName="horFlow" presStyleCnt="0"/>
      <dgm:spPr/>
    </dgm:pt>
    <dgm:pt modelId="{8026696D-029D-4E19-B658-6C5C784130D2}" type="pres">
      <dgm:prSet presAssocID="{5235A559-6AA0-407D-B7B0-DAEA9A97C8E8}" presName="bigChev" presStyleLbl="node1" presStyleIdx="2" presStyleCnt="4" custScaleX="147234"/>
      <dgm:spPr/>
    </dgm:pt>
    <dgm:pt modelId="{ECC1C24E-DBF7-4EEA-9CEF-F0E8166DA5E4}" type="pres">
      <dgm:prSet presAssocID="{C3335E7E-087A-45C5-90AB-E74C7D212BDE}" presName="parTrans" presStyleCnt="0"/>
      <dgm:spPr/>
    </dgm:pt>
    <dgm:pt modelId="{CF52A5A7-C7DA-4DCA-99A3-CA3629695591}" type="pres">
      <dgm:prSet presAssocID="{2948872E-999B-44BE-9ADD-D5C0D9FD7A73}" presName="node" presStyleLbl="alignAccFollowNode1" presStyleIdx="2" presStyleCnt="3" custScaleX="283980" custScaleY="136200" custLinFactNeighborX="27874" custLinFactNeighborY="334">
        <dgm:presLayoutVars>
          <dgm:bulletEnabled val="1"/>
        </dgm:presLayoutVars>
      </dgm:prSet>
      <dgm:spPr/>
    </dgm:pt>
    <dgm:pt modelId="{9A5394BE-2AA8-4505-8188-90C6F19AA1BF}" type="pres">
      <dgm:prSet presAssocID="{5235A559-6AA0-407D-B7B0-DAEA9A97C8E8}" presName="vSp" presStyleCnt="0"/>
      <dgm:spPr/>
    </dgm:pt>
    <dgm:pt modelId="{E79412EB-6398-4B13-8AD5-E49A2C57C014}" type="pres">
      <dgm:prSet presAssocID="{F119057D-97BB-453F-9C89-DFED478AAAD5}" presName="horFlow" presStyleCnt="0"/>
      <dgm:spPr/>
    </dgm:pt>
    <dgm:pt modelId="{AC32B35B-ADEA-4507-BD43-14C0FD1961A6}" type="pres">
      <dgm:prSet presAssocID="{F119057D-97BB-453F-9C89-DFED478AAAD5}" presName="bigChev" presStyleLbl="node1" presStyleIdx="3" presStyleCnt="4" custScaleX="148566"/>
      <dgm:spPr/>
    </dgm:pt>
  </dgm:ptLst>
  <dgm:cxnLst>
    <dgm:cxn modelId="{4B070C02-F5A0-4692-8E98-E00C88087D9F}" srcId="{697686DF-E14A-4AD0-8B12-4479C57947F4}" destId="{75F64E6B-B76B-4D88-A818-F41659628584}" srcOrd="1" destOrd="0" parTransId="{E3559547-5617-4387-97D0-6444EF8275EE}" sibTransId="{34A4E6FB-BB1D-4942-85F4-FD92A806BD05}"/>
    <dgm:cxn modelId="{B3FA2C03-47B6-4D47-ABFB-7E245BEFB98C}" type="presOf" srcId="{9AA1F89D-FBE5-40FB-9217-C42E79F96F23}" destId="{97842B8F-4256-4689-9E3A-F3F5C3DC4882}" srcOrd="0" destOrd="0" presId="urn:microsoft.com/office/officeart/2005/8/layout/lProcess3"/>
    <dgm:cxn modelId="{81C98E07-856B-4E75-9F47-ECA6EA1D405A}" type="presOf" srcId="{2948872E-999B-44BE-9ADD-D5C0D9FD7A73}" destId="{CF52A5A7-C7DA-4DCA-99A3-CA3629695591}" srcOrd="0" destOrd="0" presId="urn:microsoft.com/office/officeart/2005/8/layout/lProcess3"/>
    <dgm:cxn modelId="{81C18A10-E168-48D0-816D-A3A843A70EE4}" type="presOf" srcId="{5235A559-6AA0-407D-B7B0-DAEA9A97C8E8}" destId="{8026696D-029D-4E19-B658-6C5C784130D2}" srcOrd="0" destOrd="0" presId="urn:microsoft.com/office/officeart/2005/8/layout/lProcess3"/>
    <dgm:cxn modelId="{C3F47C18-0A87-4BE0-9788-BA65CDE91BAB}" srcId="{5235A559-6AA0-407D-B7B0-DAEA9A97C8E8}" destId="{2948872E-999B-44BE-9ADD-D5C0D9FD7A73}" srcOrd="0" destOrd="0" parTransId="{C3335E7E-087A-45C5-90AB-E74C7D212BDE}" sibTransId="{D81351DF-0B51-4F38-A8C3-295784E0389E}"/>
    <dgm:cxn modelId="{819E123C-1DF8-471F-B626-4B327BC99F74}" srcId="{697686DF-E14A-4AD0-8B12-4479C57947F4}" destId="{58E6724F-394F-4EA2-A78D-5BF32B9BAACF}" srcOrd="0" destOrd="0" parTransId="{E1C63567-B80A-40C8-BC54-603CEC0F05C1}" sibTransId="{4B1F8773-80EC-4668-AF55-1A200165847E}"/>
    <dgm:cxn modelId="{7A97BB48-7215-4718-B85C-C384887BB6CC}" type="presOf" srcId="{697686DF-E14A-4AD0-8B12-4479C57947F4}" destId="{FE989DE4-B5EB-4F7B-AB14-BC60C411CCEA}" srcOrd="0" destOrd="0" presId="urn:microsoft.com/office/officeart/2005/8/layout/lProcess3"/>
    <dgm:cxn modelId="{93FA7A53-1BDA-44B3-A13A-2608C6F79B18}" srcId="{697686DF-E14A-4AD0-8B12-4479C57947F4}" destId="{F119057D-97BB-453F-9C89-DFED478AAAD5}" srcOrd="3" destOrd="0" parTransId="{FCACCA0C-BECA-4B26-B1BD-DD9D9AFF33DE}" sibTransId="{8147B9E5-02F4-49C2-87CC-26E2DE4412C5}"/>
    <dgm:cxn modelId="{93543F90-5B13-4116-9446-3DB0E550C94A}" srcId="{697686DF-E14A-4AD0-8B12-4479C57947F4}" destId="{5235A559-6AA0-407D-B7B0-DAEA9A97C8E8}" srcOrd="2" destOrd="0" parTransId="{E7803CF3-FACF-4292-B096-C30755EFC1D1}" sibTransId="{055EF5F9-ED1E-4A20-B78F-90BCB0FD2D33}"/>
    <dgm:cxn modelId="{35DFC191-BE28-4C9D-BBEC-CE92A290CD7A}" type="presOf" srcId="{58E6724F-394F-4EA2-A78D-5BF32B9BAACF}" destId="{83FD05A0-7802-472F-AB06-944F575FB917}" srcOrd="0" destOrd="0" presId="urn:microsoft.com/office/officeart/2005/8/layout/lProcess3"/>
    <dgm:cxn modelId="{165C1394-7F3C-40FF-B804-A2D2625A9F7B}" type="presOf" srcId="{75F64E6B-B76B-4D88-A818-F41659628584}" destId="{9CD9DD23-5F63-46BE-9C8A-D36AB5F73C36}" srcOrd="0" destOrd="0" presId="urn:microsoft.com/office/officeart/2005/8/layout/lProcess3"/>
    <dgm:cxn modelId="{B1C88195-9F8C-4EF8-AFED-33E56E2A43DB}" srcId="{75F64E6B-B76B-4D88-A818-F41659628584}" destId="{9AA1F89D-FBE5-40FB-9217-C42E79F96F23}" srcOrd="0" destOrd="0" parTransId="{C11B15D5-550C-436C-947B-967F704BE874}" sibTransId="{4ACE7EA8-D64B-4545-83CC-A9C0F737B463}"/>
    <dgm:cxn modelId="{3C42DB9B-CD4F-4953-9E00-4DE277B6450D}" type="presOf" srcId="{F119057D-97BB-453F-9C89-DFED478AAAD5}" destId="{AC32B35B-ADEA-4507-BD43-14C0FD1961A6}" srcOrd="0" destOrd="0" presId="urn:microsoft.com/office/officeart/2005/8/layout/lProcess3"/>
    <dgm:cxn modelId="{A2799FB1-9AB7-4D9D-9C7A-6A08D8C6EDF5}" type="presOf" srcId="{DC2740C0-CBA0-41CF-B4A3-D83D6017BD1D}" destId="{BF1D1011-574E-4F02-87FB-F76488086DB0}" srcOrd="0" destOrd="0" presId="urn:microsoft.com/office/officeart/2005/8/layout/lProcess3"/>
    <dgm:cxn modelId="{B79BD9BA-66A9-4368-9F5C-9BF906D4A107}" srcId="{58E6724F-394F-4EA2-A78D-5BF32B9BAACF}" destId="{DC2740C0-CBA0-41CF-B4A3-D83D6017BD1D}" srcOrd="0" destOrd="0" parTransId="{4B4289BE-2CE1-4558-9A2F-1AB91BEC2FD9}" sibTransId="{CA18FB44-FF49-4456-BA01-B2257D669F52}"/>
    <dgm:cxn modelId="{5C3C183D-D815-4935-A0FF-4603DA2F9464}" type="presParOf" srcId="{FE989DE4-B5EB-4F7B-AB14-BC60C411CCEA}" destId="{3CC6BE94-A668-4B59-BF1E-5E21BDD83E1F}" srcOrd="0" destOrd="0" presId="urn:microsoft.com/office/officeart/2005/8/layout/lProcess3"/>
    <dgm:cxn modelId="{F90ACB8F-1C67-4960-8A1B-F7089A12D5B0}" type="presParOf" srcId="{3CC6BE94-A668-4B59-BF1E-5E21BDD83E1F}" destId="{83FD05A0-7802-472F-AB06-944F575FB917}" srcOrd="0" destOrd="0" presId="urn:microsoft.com/office/officeart/2005/8/layout/lProcess3"/>
    <dgm:cxn modelId="{3FF04CF3-6E18-468E-BD0B-70A915D4B478}" type="presParOf" srcId="{3CC6BE94-A668-4B59-BF1E-5E21BDD83E1F}" destId="{8DA75756-CEED-44FD-9314-09D2D72CA102}" srcOrd="1" destOrd="0" presId="urn:microsoft.com/office/officeart/2005/8/layout/lProcess3"/>
    <dgm:cxn modelId="{C3F7E9E0-AF1D-4AA8-A2B2-6C3A45CEC5EF}" type="presParOf" srcId="{3CC6BE94-A668-4B59-BF1E-5E21BDD83E1F}" destId="{BF1D1011-574E-4F02-87FB-F76488086DB0}" srcOrd="2" destOrd="0" presId="urn:microsoft.com/office/officeart/2005/8/layout/lProcess3"/>
    <dgm:cxn modelId="{E2410C95-466C-491A-862D-073627B59B5B}" type="presParOf" srcId="{FE989DE4-B5EB-4F7B-AB14-BC60C411CCEA}" destId="{75852B83-A009-4C10-99BB-18633BB487A6}" srcOrd="1" destOrd="0" presId="urn:microsoft.com/office/officeart/2005/8/layout/lProcess3"/>
    <dgm:cxn modelId="{EC7F5500-596C-4BC8-96AC-0A49023420A9}" type="presParOf" srcId="{FE989DE4-B5EB-4F7B-AB14-BC60C411CCEA}" destId="{40C6CB87-6E3B-42E8-A080-C66C209EFFA8}" srcOrd="2" destOrd="0" presId="urn:microsoft.com/office/officeart/2005/8/layout/lProcess3"/>
    <dgm:cxn modelId="{ECA8B99A-1CC3-438B-B8C6-15CA9026936E}" type="presParOf" srcId="{40C6CB87-6E3B-42E8-A080-C66C209EFFA8}" destId="{9CD9DD23-5F63-46BE-9C8A-D36AB5F73C36}" srcOrd="0" destOrd="0" presId="urn:microsoft.com/office/officeart/2005/8/layout/lProcess3"/>
    <dgm:cxn modelId="{D3D79261-9D89-417B-AEE0-F36FBB400CAC}" type="presParOf" srcId="{40C6CB87-6E3B-42E8-A080-C66C209EFFA8}" destId="{2346A254-7A1D-414B-8A67-0621FC3C9102}" srcOrd="1" destOrd="0" presId="urn:microsoft.com/office/officeart/2005/8/layout/lProcess3"/>
    <dgm:cxn modelId="{C8F3763A-F2F3-429C-8C95-19AF163F224D}" type="presParOf" srcId="{40C6CB87-6E3B-42E8-A080-C66C209EFFA8}" destId="{97842B8F-4256-4689-9E3A-F3F5C3DC4882}" srcOrd="2" destOrd="0" presId="urn:microsoft.com/office/officeart/2005/8/layout/lProcess3"/>
    <dgm:cxn modelId="{D82A3909-DF90-4B57-AD49-764E93137122}" type="presParOf" srcId="{FE989DE4-B5EB-4F7B-AB14-BC60C411CCEA}" destId="{397CC6D6-8219-42B1-B5EE-5D8750462D30}" srcOrd="3" destOrd="0" presId="urn:microsoft.com/office/officeart/2005/8/layout/lProcess3"/>
    <dgm:cxn modelId="{44F19C00-93D7-4CDB-BEBE-D7B92D4C4CD9}" type="presParOf" srcId="{FE989DE4-B5EB-4F7B-AB14-BC60C411CCEA}" destId="{9277B989-F432-4687-B821-C7386953AA02}" srcOrd="4" destOrd="0" presId="urn:microsoft.com/office/officeart/2005/8/layout/lProcess3"/>
    <dgm:cxn modelId="{D8D85311-BB8B-49B6-8FBC-20D163AC9960}" type="presParOf" srcId="{9277B989-F432-4687-B821-C7386953AA02}" destId="{8026696D-029D-4E19-B658-6C5C784130D2}" srcOrd="0" destOrd="0" presId="urn:microsoft.com/office/officeart/2005/8/layout/lProcess3"/>
    <dgm:cxn modelId="{1B6B4A0E-95D2-4CE3-BA38-0180446A3834}" type="presParOf" srcId="{9277B989-F432-4687-B821-C7386953AA02}" destId="{ECC1C24E-DBF7-4EEA-9CEF-F0E8166DA5E4}" srcOrd="1" destOrd="0" presId="urn:microsoft.com/office/officeart/2005/8/layout/lProcess3"/>
    <dgm:cxn modelId="{E3F5EF49-E2EB-4F8B-8636-01AB858015A6}" type="presParOf" srcId="{9277B989-F432-4687-B821-C7386953AA02}" destId="{CF52A5A7-C7DA-4DCA-99A3-CA3629695591}" srcOrd="2" destOrd="0" presId="urn:microsoft.com/office/officeart/2005/8/layout/lProcess3"/>
    <dgm:cxn modelId="{1A7DBA29-242A-4F38-A6FC-10DC6952CF6C}" type="presParOf" srcId="{FE989DE4-B5EB-4F7B-AB14-BC60C411CCEA}" destId="{9A5394BE-2AA8-4505-8188-90C6F19AA1BF}" srcOrd="5" destOrd="0" presId="urn:microsoft.com/office/officeart/2005/8/layout/lProcess3"/>
    <dgm:cxn modelId="{CABFE44C-7BC4-473E-9575-F65A97DEA82A}" type="presParOf" srcId="{FE989DE4-B5EB-4F7B-AB14-BC60C411CCEA}" destId="{E79412EB-6398-4B13-8AD5-E49A2C57C014}" srcOrd="6" destOrd="0" presId="urn:microsoft.com/office/officeart/2005/8/layout/lProcess3"/>
    <dgm:cxn modelId="{042EE595-B5D5-4D13-A9F1-5C9BDCDF81D8}" type="presParOf" srcId="{E79412EB-6398-4B13-8AD5-E49A2C57C014}" destId="{AC32B35B-ADEA-4507-BD43-14C0FD1961A6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DA85A7-EA06-40AF-8D11-C5086D873EB9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B4B2591-3878-4666-A510-B794B39FA663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indent="0" algn="l"/>
          <a:r>
            <a:rPr lang="uk-UA" sz="1400" b="0" dirty="0">
              <a:solidFill>
                <a:schemeClr val="tx1">
                  <a:lumMod val="95000"/>
                  <a:lumOff val="5000"/>
                </a:schemeClr>
              </a:solidFill>
            </a:rPr>
            <a:t>Освітнє середовище</a:t>
          </a:r>
        </a:p>
      </dgm:t>
    </dgm:pt>
    <dgm:pt modelId="{4BC3C0B7-20FE-472F-939E-47305E24CE61}" type="parTrans" cxnId="{3189B8AF-2738-48DB-B9BF-559CD7FB3A52}">
      <dgm:prSet/>
      <dgm:spPr/>
      <dgm:t>
        <a:bodyPr/>
        <a:lstStyle/>
        <a:p>
          <a:endParaRPr lang="uk-UA"/>
        </a:p>
      </dgm:t>
    </dgm:pt>
    <dgm:pt modelId="{707A81E2-3D2F-45EB-91B3-FCA4EA030F39}" type="sibTrans" cxnId="{3189B8AF-2738-48DB-B9BF-559CD7FB3A52}">
      <dgm:prSet/>
      <dgm:spPr/>
      <dgm:t>
        <a:bodyPr/>
        <a:lstStyle/>
        <a:p>
          <a:endParaRPr lang="uk-UA"/>
        </a:p>
      </dgm:t>
    </dgm:pt>
    <dgm:pt modelId="{9880F3DE-4457-4059-B436-E65DADB508BB}">
      <dgm:prSet phldrT="[Текст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uk-UA" sz="1400" b="0" dirty="0">
              <a:solidFill>
                <a:schemeClr val="tx1">
                  <a:lumMod val="95000"/>
                  <a:lumOff val="5000"/>
                </a:schemeClr>
              </a:solidFill>
            </a:rPr>
            <a:t>Система оцінювання</a:t>
          </a:r>
        </a:p>
      </dgm:t>
    </dgm:pt>
    <dgm:pt modelId="{AC2096FB-DBFB-402C-801B-E650404905E5}" type="parTrans" cxnId="{628D53BB-59A6-4EF3-82C8-672DE831B3FD}">
      <dgm:prSet/>
      <dgm:spPr/>
      <dgm:t>
        <a:bodyPr/>
        <a:lstStyle/>
        <a:p>
          <a:endParaRPr lang="uk-UA"/>
        </a:p>
      </dgm:t>
    </dgm:pt>
    <dgm:pt modelId="{A8BBF45E-4FE3-4471-81D9-11D23281184F}" type="sibTrans" cxnId="{628D53BB-59A6-4EF3-82C8-672DE831B3FD}">
      <dgm:prSet/>
      <dgm:spPr/>
      <dgm:t>
        <a:bodyPr/>
        <a:lstStyle/>
        <a:p>
          <a:endParaRPr lang="uk-UA"/>
        </a:p>
      </dgm:t>
    </dgm:pt>
    <dgm:pt modelId="{CC286458-BFB4-4D10-B3C5-6D96E1E68190}">
      <dgm:prSet phldrT="[Текст]" custT="1"/>
      <dgm:spPr/>
      <dgm:t>
        <a:bodyPr/>
        <a:lstStyle/>
        <a:p>
          <a:pPr algn="ctr"/>
          <a:endParaRPr lang="uk-UA" sz="1800" dirty="0">
            <a:solidFill>
              <a:schemeClr val="tx2">
                <a:lumMod val="75000"/>
              </a:schemeClr>
            </a:solidFill>
          </a:endParaRPr>
        </a:p>
      </dgm:t>
    </dgm:pt>
    <dgm:pt modelId="{EDBDD98E-B333-4420-B979-630A85281885}" type="parTrans" cxnId="{177B6AA9-9B50-4933-8485-A14AE130C1FB}">
      <dgm:prSet/>
      <dgm:spPr/>
      <dgm:t>
        <a:bodyPr/>
        <a:lstStyle/>
        <a:p>
          <a:endParaRPr lang="uk-UA"/>
        </a:p>
      </dgm:t>
    </dgm:pt>
    <dgm:pt modelId="{382B3410-0FA1-4D25-B9FC-7539F8466D08}" type="sibTrans" cxnId="{177B6AA9-9B50-4933-8485-A14AE130C1FB}">
      <dgm:prSet/>
      <dgm:spPr/>
      <dgm:t>
        <a:bodyPr/>
        <a:lstStyle/>
        <a:p>
          <a:endParaRPr lang="uk-UA"/>
        </a:p>
      </dgm:t>
    </dgm:pt>
    <dgm:pt modelId="{CE6D6714-DCDD-4676-806C-3CCDA45FE358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uk-UA" sz="1400" dirty="0">
              <a:solidFill>
                <a:schemeClr val="tx1">
                  <a:lumMod val="95000"/>
                  <a:lumOff val="5000"/>
                </a:schemeClr>
              </a:solidFill>
            </a:rPr>
            <a:t>Управлінські процеси</a:t>
          </a:r>
        </a:p>
      </dgm:t>
    </dgm:pt>
    <dgm:pt modelId="{256FA9F5-EDFC-4B6B-9A03-5960315373B8}" type="parTrans" cxnId="{620FDEC3-2221-4231-9B24-E8A1824887E1}">
      <dgm:prSet/>
      <dgm:spPr/>
      <dgm:t>
        <a:bodyPr/>
        <a:lstStyle/>
        <a:p>
          <a:endParaRPr lang="uk-UA"/>
        </a:p>
      </dgm:t>
    </dgm:pt>
    <dgm:pt modelId="{573DB9A8-ED86-4187-963F-0AD607C25AAF}" type="sibTrans" cxnId="{620FDEC3-2221-4231-9B24-E8A1824887E1}">
      <dgm:prSet/>
      <dgm:spPr/>
      <dgm:t>
        <a:bodyPr/>
        <a:lstStyle/>
        <a:p>
          <a:endParaRPr lang="uk-UA"/>
        </a:p>
      </dgm:t>
    </dgm:pt>
    <dgm:pt modelId="{E01777B1-11D4-4468-B600-31F253CE2813}">
      <dgm:prSet phldrT="[Текст]" custT="1"/>
      <dgm:spPr/>
      <dgm:t>
        <a:bodyPr/>
        <a:lstStyle/>
        <a:p>
          <a:pPr algn="ctr"/>
          <a:r>
            <a:rPr lang="uk-UA" sz="1800" dirty="0">
              <a:solidFill>
                <a:schemeClr val="tx1">
                  <a:lumMod val="95000"/>
                  <a:lumOff val="5000"/>
                </a:schemeClr>
              </a:solidFill>
            </a:rPr>
            <a:t>Демократичний менеджмент, стратегічне планування</a:t>
          </a:r>
        </a:p>
      </dgm:t>
    </dgm:pt>
    <dgm:pt modelId="{E624A72B-50CD-4602-B9D0-6C549A4B3ABA}" type="parTrans" cxnId="{B585BB34-A4DF-47AB-BA7D-CEB6CC571860}">
      <dgm:prSet/>
      <dgm:spPr/>
      <dgm:t>
        <a:bodyPr/>
        <a:lstStyle/>
        <a:p>
          <a:endParaRPr lang="uk-UA"/>
        </a:p>
      </dgm:t>
    </dgm:pt>
    <dgm:pt modelId="{8552B74B-647A-4642-A6C4-D357D07BEC93}" type="sibTrans" cxnId="{B585BB34-A4DF-47AB-BA7D-CEB6CC571860}">
      <dgm:prSet/>
      <dgm:spPr/>
      <dgm:t>
        <a:bodyPr/>
        <a:lstStyle/>
        <a:p>
          <a:endParaRPr lang="uk-UA"/>
        </a:p>
      </dgm:t>
    </dgm:pt>
    <dgm:pt modelId="{9D78FAB3-54EE-43B1-8FA5-6DE4E69AF5F4}">
      <dgm:prSet phldrT="[Текст]" custT="1"/>
      <dgm:spPr>
        <a:solidFill>
          <a:srgbClr val="FFCCFF"/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uk-UA" sz="1400" dirty="0">
              <a:solidFill>
                <a:schemeClr val="tx1">
                  <a:lumMod val="95000"/>
                  <a:lumOff val="5000"/>
                </a:schemeClr>
              </a:solidFill>
            </a:rPr>
            <a:t>Педагогічна діяльність</a:t>
          </a:r>
        </a:p>
      </dgm:t>
    </dgm:pt>
    <dgm:pt modelId="{0F76E615-6876-4875-887A-4951B70DEFAB}" type="parTrans" cxnId="{8903B8B4-5C9F-45FC-91EB-13A7C6810A60}">
      <dgm:prSet/>
      <dgm:spPr/>
      <dgm:t>
        <a:bodyPr/>
        <a:lstStyle/>
        <a:p>
          <a:endParaRPr lang="uk-UA"/>
        </a:p>
      </dgm:t>
    </dgm:pt>
    <dgm:pt modelId="{21338186-A374-4C08-A57A-18245249ACEF}" type="sibTrans" cxnId="{8903B8B4-5C9F-45FC-91EB-13A7C6810A60}">
      <dgm:prSet/>
      <dgm:spPr/>
      <dgm:t>
        <a:bodyPr/>
        <a:lstStyle/>
        <a:p>
          <a:endParaRPr lang="uk-UA"/>
        </a:p>
      </dgm:t>
    </dgm:pt>
    <dgm:pt modelId="{A60E9B57-1347-492E-BBDF-994FC9685C47}">
      <dgm:prSet phldrT="[Текст]" custT="1"/>
      <dgm:spPr/>
      <dgm:t>
        <a:bodyPr/>
        <a:lstStyle/>
        <a:p>
          <a:pPr algn="ctr"/>
          <a:r>
            <a:rPr lang="uk-UA" sz="1800" dirty="0">
              <a:solidFill>
                <a:schemeClr val="tx1">
                  <a:lumMod val="95000"/>
                  <a:lumOff val="5000"/>
                </a:schemeClr>
              </a:solidFill>
            </a:rPr>
            <a:t>Інновації, безперервний розвиток та професійне зростання</a:t>
          </a:r>
        </a:p>
      </dgm:t>
    </dgm:pt>
    <dgm:pt modelId="{1B2964FD-E546-405E-99BF-D3749CC84580}" type="parTrans" cxnId="{54AFF2B2-4D32-42E2-9B92-44156315848A}">
      <dgm:prSet/>
      <dgm:spPr/>
      <dgm:t>
        <a:bodyPr/>
        <a:lstStyle/>
        <a:p>
          <a:endParaRPr lang="uk-UA"/>
        </a:p>
      </dgm:t>
    </dgm:pt>
    <dgm:pt modelId="{A8E1FD0D-0970-46CD-A397-B18A39FC4718}" type="sibTrans" cxnId="{54AFF2B2-4D32-42E2-9B92-44156315848A}">
      <dgm:prSet/>
      <dgm:spPr/>
      <dgm:t>
        <a:bodyPr/>
        <a:lstStyle/>
        <a:p>
          <a:endParaRPr lang="uk-UA"/>
        </a:p>
      </dgm:t>
    </dgm:pt>
    <dgm:pt modelId="{BF5FC17B-6C0C-4392-BCA1-60A3933E3D76}">
      <dgm:prSet phldrT="[Текст]" custT="1"/>
      <dgm:spPr/>
      <dgm:t>
        <a:bodyPr/>
        <a:lstStyle/>
        <a:p>
          <a:pPr algn="ctr"/>
          <a:endParaRPr lang="uk-UA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3A69217A-2FFF-4A48-AD4B-567E9E099597}" type="sibTrans" cxnId="{8D25BFF0-89CE-4C15-918F-37611817B2F4}">
      <dgm:prSet/>
      <dgm:spPr/>
      <dgm:t>
        <a:bodyPr/>
        <a:lstStyle/>
        <a:p>
          <a:endParaRPr lang="uk-UA"/>
        </a:p>
      </dgm:t>
    </dgm:pt>
    <dgm:pt modelId="{A7769F59-A315-40A0-B9C5-F2E261610A03}" type="parTrans" cxnId="{8D25BFF0-89CE-4C15-918F-37611817B2F4}">
      <dgm:prSet/>
      <dgm:spPr/>
      <dgm:t>
        <a:bodyPr/>
        <a:lstStyle/>
        <a:p>
          <a:endParaRPr lang="uk-UA"/>
        </a:p>
      </dgm:t>
    </dgm:pt>
    <dgm:pt modelId="{716030DA-BFB7-41FC-94F9-164CF0B55EE2}">
      <dgm:prSet/>
      <dgm:spPr/>
      <dgm:t>
        <a:bodyPr/>
        <a:lstStyle/>
        <a:p>
          <a:endParaRPr lang="uk-UA"/>
        </a:p>
      </dgm:t>
    </dgm:pt>
    <dgm:pt modelId="{FAD7F932-0B36-476F-8A58-241731F9B192}" type="parTrans" cxnId="{FBA6668B-8BFA-4A35-BCD1-DC16DABA42CB}">
      <dgm:prSet/>
      <dgm:spPr/>
      <dgm:t>
        <a:bodyPr/>
        <a:lstStyle/>
        <a:p>
          <a:endParaRPr lang="uk-UA"/>
        </a:p>
      </dgm:t>
    </dgm:pt>
    <dgm:pt modelId="{3E1FB417-FC29-416B-BA18-442D440B48F8}" type="sibTrans" cxnId="{FBA6668B-8BFA-4A35-BCD1-DC16DABA42CB}">
      <dgm:prSet/>
      <dgm:spPr/>
      <dgm:t>
        <a:bodyPr/>
        <a:lstStyle/>
        <a:p>
          <a:endParaRPr lang="uk-UA"/>
        </a:p>
      </dgm:t>
    </dgm:pt>
    <dgm:pt modelId="{9A1D6B7B-286C-45E5-B98E-B828B0085857}">
      <dgm:prSet/>
      <dgm:spPr/>
      <dgm:t>
        <a:bodyPr/>
        <a:lstStyle/>
        <a:p>
          <a:endParaRPr lang="uk-UA"/>
        </a:p>
      </dgm:t>
    </dgm:pt>
    <dgm:pt modelId="{D2F5B950-A69A-4422-8B6C-E0DBC7E4E76F}" type="parTrans" cxnId="{FEFCD0D2-A2E9-4D52-BB7D-771F2908A805}">
      <dgm:prSet/>
      <dgm:spPr/>
      <dgm:t>
        <a:bodyPr/>
        <a:lstStyle/>
        <a:p>
          <a:endParaRPr lang="uk-UA"/>
        </a:p>
      </dgm:t>
    </dgm:pt>
    <dgm:pt modelId="{E030B431-435D-481C-97BF-345CFE8C87F9}" type="sibTrans" cxnId="{FEFCD0D2-A2E9-4D52-BB7D-771F2908A805}">
      <dgm:prSet/>
      <dgm:spPr/>
      <dgm:t>
        <a:bodyPr/>
        <a:lstStyle/>
        <a:p>
          <a:endParaRPr lang="uk-UA"/>
        </a:p>
      </dgm:t>
    </dgm:pt>
    <dgm:pt modelId="{A55B6D6B-CC80-4D96-B9CB-AF837927D661}">
      <dgm:prSet custT="1"/>
      <dgm:spPr/>
      <dgm:t>
        <a:bodyPr/>
        <a:lstStyle/>
        <a:p>
          <a:pPr algn="ctr"/>
          <a:r>
            <a:rPr lang="uk-UA" sz="1800" b="0" noProof="0" dirty="0">
              <a:solidFill>
                <a:schemeClr val="tx1">
                  <a:lumMod val="95000"/>
                  <a:lumOff val="5000"/>
                </a:schemeClr>
              </a:solidFill>
            </a:rPr>
            <a:t>Прозорість критеріїв, </a:t>
          </a:r>
          <a:r>
            <a:rPr lang="uk-UA" sz="1800" b="0" noProof="0" dirty="0" err="1">
              <a:solidFill>
                <a:schemeClr val="tx1">
                  <a:lumMod val="95000"/>
                  <a:lumOff val="5000"/>
                </a:schemeClr>
              </a:solidFill>
            </a:rPr>
            <a:t>компетентнісний</a:t>
          </a:r>
          <a:r>
            <a:rPr lang="uk-UA" sz="1800" b="0" noProof="0" dirty="0">
              <a:solidFill>
                <a:schemeClr val="tx1">
                  <a:lumMod val="95000"/>
                  <a:lumOff val="5000"/>
                </a:schemeClr>
              </a:solidFill>
            </a:rPr>
            <a:t> підхід до успішного майбутнього</a:t>
          </a:r>
        </a:p>
      </dgm:t>
    </dgm:pt>
    <dgm:pt modelId="{BB8B59D5-35E7-4024-BBDB-96874090D216}" type="parTrans" cxnId="{E8659DDE-ED18-4405-8B83-A32202DE658E}">
      <dgm:prSet/>
      <dgm:spPr/>
      <dgm:t>
        <a:bodyPr/>
        <a:lstStyle/>
        <a:p>
          <a:endParaRPr lang="uk-UA"/>
        </a:p>
      </dgm:t>
    </dgm:pt>
    <dgm:pt modelId="{E4391A1E-6566-448F-ABE5-62D5D7C0871F}" type="sibTrans" cxnId="{E8659DDE-ED18-4405-8B83-A32202DE658E}">
      <dgm:prSet/>
      <dgm:spPr/>
      <dgm:t>
        <a:bodyPr/>
        <a:lstStyle/>
        <a:p>
          <a:endParaRPr lang="uk-UA"/>
        </a:p>
      </dgm:t>
    </dgm:pt>
    <dgm:pt modelId="{87897FD4-EC73-41A6-BF74-586C98AD99A6}">
      <dgm:prSet custT="1"/>
      <dgm:spPr/>
      <dgm:t>
        <a:bodyPr/>
        <a:lstStyle/>
        <a:p>
          <a:pPr algn="ctr"/>
          <a:endParaRPr lang="uk-UA" sz="1800" dirty="0">
            <a:solidFill>
              <a:schemeClr val="tx2">
                <a:lumMod val="75000"/>
              </a:schemeClr>
            </a:solidFill>
          </a:endParaRPr>
        </a:p>
      </dgm:t>
    </dgm:pt>
    <dgm:pt modelId="{B32EDAA3-CEF2-4B68-B11C-42F85F831ECA}" type="parTrans" cxnId="{BDDD5D29-2E13-496D-8B81-277C41E49A10}">
      <dgm:prSet/>
      <dgm:spPr/>
      <dgm:t>
        <a:bodyPr/>
        <a:lstStyle/>
        <a:p>
          <a:endParaRPr lang="uk-UA"/>
        </a:p>
      </dgm:t>
    </dgm:pt>
    <dgm:pt modelId="{09945D21-6028-4AA1-BD20-FA5787C595F0}" type="sibTrans" cxnId="{BDDD5D29-2E13-496D-8B81-277C41E49A10}">
      <dgm:prSet/>
      <dgm:spPr/>
      <dgm:t>
        <a:bodyPr/>
        <a:lstStyle/>
        <a:p>
          <a:endParaRPr lang="uk-UA"/>
        </a:p>
      </dgm:t>
    </dgm:pt>
    <dgm:pt modelId="{F6220D23-000C-4094-9B0E-34358298C50B}">
      <dgm:prSet custT="1"/>
      <dgm:spPr/>
      <dgm:t>
        <a:bodyPr/>
        <a:lstStyle/>
        <a:p>
          <a:pPr algn="ctr"/>
          <a:r>
            <a:rPr lang="uk-UA" sz="1800" b="0" noProof="0" dirty="0">
              <a:solidFill>
                <a:schemeClr val="tx1">
                  <a:lumMod val="95000"/>
                  <a:lumOff val="5000"/>
                </a:schemeClr>
              </a:solidFill>
            </a:rPr>
            <a:t>Безпека та комфорт, </a:t>
          </a:r>
          <a:r>
            <a:rPr lang="uk-UA" sz="1800" b="0" noProof="0" dirty="0" err="1">
              <a:solidFill>
                <a:schemeClr val="tx1">
                  <a:lumMod val="95000"/>
                  <a:lumOff val="5000"/>
                </a:schemeClr>
              </a:solidFill>
            </a:rPr>
            <a:t>здоров'язбереження</a:t>
          </a:r>
          <a:r>
            <a:rPr lang="uk-UA" sz="1800" b="0" noProof="0" dirty="0">
              <a:solidFill>
                <a:schemeClr val="tx1">
                  <a:lumMod val="95000"/>
                  <a:lumOff val="5000"/>
                </a:schemeClr>
              </a:solidFill>
            </a:rPr>
            <a:t>, цифрова інфраструктура, рівний доступ  </a:t>
          </a:r>
        </a:p>
      </dgm:t>
    </dgm:pt>
    <dgm:pt modelId="{EEAD349E-27D7-4117-99B8-B1A8C42921E7}" type="parTrans" cxnId="{F342EA33-135B-4EF5-805C-D397A31A886B}">
      <dgm:prSet/>
      <dgm:spPr/>
      <dgm:t>
        <a:bodyPr/>
        <a:lstStyle/>
        <a:p>
          <a:endParaRPr lang="uk-UA"/>
        </a:p>
      </dgm:t>
    </dgm:pt>
    <dgm:pt modelId="{1E653D1C-48C9-4A1D-AE0B-ADE608BC301C}" type="sibTrans" cxnId="{F342EA33-135B-4EF5-805C-D397A31A886B}">
      <dgm:prSet/>
      <dgm:spPr/>
      <dgm:t>
        <a:bodyPr/>
        <a:lstStyle/>
        <a:p>
          <a:endParaRPr lang="uk-UA"/>
        </a:p>
      </dgm:t>
    </dgm:pt>
    <dgm:pt modelId="{2F9F98B5-2F51-4D33-B8BD-DE23DECF0C91}">
      <dgm:prSet custT="1"/>
      <dgm:spPr/>
      <dgm:t>
        <a:bodyPr/>
        <a:lstStyle/>
        <a:p>
          <a:pPr algn="ctr"/>
          <a:endParaRPr lang="uk-UA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E6FD8507-F9C6-46EE-9535-6D0D9144CEB0}" type="parTrans" cxnId="{F5F84C42-E0B5-4CED-9375-35F3583B13D2}">
      <dgm:prSet/>
      <dgm:spPr/>
      <dgm:t>
        <a:bodyPr/>
        <a:lstStyle/>
        <a:p>
          <a:endParaRPr lang="uk-UA"/>
        </a:p>
      </dgm:t>
    </dgm:pt>
    <dgm:pt modelId="{8122EA77-074C-4D25-BBA2-4E8969F4882A}" type="sibTrans" cxnId="{F5F84C42-E0B5-4CED-9375-35F3583B13D2}">
      <dgm:prSet/>
      <dgm:spPr/>
      <dgm:t>
        <a:bodyPr/>
        <a:lstStyle/>
        <a:p>
          <a:endParaRPr lang="uk-UA"/>
        </a:p>
      </dgm:t>
    </dgm:pt>
    <dgm:pt modelId="{9DB8702E-A490-47E9-9E47-3B72B605F6FF}" type="pres">
      <dgm:prSet presAssocID="{14DA85A7-EA06-40AF-8D11-C5086D873EB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14ACF079-E2E7-43AC-BFEA-5F9FA7AE55A4}" type="pres">
      <dgm:prSet presAssocID="{14DA85A7-EA06-40AF-8D11-C5086D873EB9}" presName="children" presStyleCnt="0"/>
      <dgm:spPr/>
    </dgm:pt>
    <dgm:pt modelId="{4373C884-36F2-4CA3-B702-6A738BCCE056}" type="pres">
      <dgm:prSet presAssocID="{14DA85A7-EA06-40AF-8D11-C5086D873EB9}" presName="child1group" presStyleCnt="0"/>
      <dgm:spPr/>
    </dgm:pt>
    <dgm:pt modelId="{53A2D762-FE8C-45E5-8805-99C9999BB4CE}" type="pres">
      <dgm:prSet presAssocID="{14DA85A7-EA06-40AF-8D11-C5086D873EB9}" presName="child1" presStyleLbl="bgAcc1" presStyleIdx="0" presStyleCnt="4" custScaleX="218214" custScaleY="179176" custLinFactNeighborX="-40252" custLinFactNeighborY="7781"/>
      <dgm:spPr/>
    </dgm:pt>
    <dgm:pt modelId="{23EDADA0-55FB-472F-B0F9-08DBF44CC91B}" type="pres">
      <dgm:prSet presAssocID="{14DA85A7-EA06-40AF-8D11-C5086D873EB9}" presName="child1Text" presStyleLbl="bgAcc1" presStyleIdx="0" presStyleCnt="4">
        <dgm:presLayoutVars>
          <dgm:bulletEnabled val="1"/>
        </dgm:presLayoutVars>
      </dgm:prSet>
      <dgm:spPr/>
    </dgm:pt>
    <dgm:pt modelId="{9BFF6998-899F-4F52-A207-E794F7510F12}" type="pres">
      <dgm:prSet presAssocID="{14DA85A7-EA06-40AF-8D11-C5086D873EB9}" presName="child2group" presStyleCnt="0"/>
      <dgm:spPr/>
    </dgm:pt>
    <dgm:pt modelId="{0B265A6B-F178-43D5-B49B-B32481B25FDE}" type="pres">
      <dgm:prSet presAssocID="{14DA85A7-EA06-40AF-8D11-C5086D873EB9}" presName="child2" presStyleLbl="bgAcc1" presStyleIdx="1" presStyleCnt="4" custScaleX="214003" custScaleY="177862" custLinFactNeighborX="39444" custLinFactNeighborY="7124"/>
      <dgm:spPr/>
    </dgm:pt>
    <dgm:pt modelId="{B9CE8849-B135-428B-BA2D-A7E53F1D1F15}" type="pres">
      <dgm:prSet presAssocID="{14DA85A7-EA06-40AF-8D11-C5086D873EB9}" presName="child2Text" presStyleLbl="bgAcc1" presStyleIdx="1" presStyleCnt="4">
        <dgm:presLayoutVars>
          <dgm:bulletEnabled val="1"/>
        </dgm:presLayoutVars>
      </dgm:prSet>
      <dgm:spPr/>
    </dgm:pt>
    <dgm:pt modelId="{692A28EF-C1EC-4133-95BA-FAC496A2B661}" type="pres">
      <dgm:prSet presAssocID="{14DA85A7-EA06-40AF-8D11-C5086D873EB9}" presName="child3group" presStyleCnt="0"/>
      <dgm:spPr/>
    </dgm:pt>
    <dgm:pt modelId="{950006BB-B751-471A-9CFC-BC0ACB779D88}" type="pres">
      <dgm:prSet presAssocID="{14DA85A7-EA06-40AF-8D11-C5086D873EB9}" presName="child3" presStyleLbl="bgAcc1" presStyleIdx="2" presStyleCnt="4" custScaleX="199836" custScaleY="174415" custLinFactNeighborX="43615" custLinFactNeighborY="-14508"/>
      <dgm:spPr/>
    </dgm:pt>
    <dgm:pt modelId="{CBC52DE5-9ABC-4447-9C49-B56E151822D9}" type="pres">
      <dgm:prSet presAssocID="{14DA85A7-EA06-40AF-8D11-C5086D873EB9}" presName="child3Text" presStyleLbl="bgAcc1" presStyleIdx="2" presStyleCnt="4">
        <dgm:presLayoutVars>
          <dgm:bulletEnabled val="1"/>
        </dgm:presLayoutVars>
      </dgm:prSet>
      <dgm:spPr/>
    </dgm:pt>
    <dgm:pt modelId="{7DC4C095-F766-4776-9A52-D37EC35CAA94}" type="pres">
      <dgm:prSet presAssocID="{14DA85A7-EA06-40AF-8D11-C5086D873EB9}" presName="child4group" presStyleCnt="0"/>
      <dgm:spPr/>
    </dgm:pt>
    <dgm:pt modelId="{607DA6BB-9659-4086-8689-0BFD44CAC41E}" type="pres">
      <dgm:prSet presAssocID="{14DA85A7-EA06-40AF-8D11-C5086D873EB9}" presName="child4" presStyleLbl="bgAcc1" presStyleIdx="3" presStyleCnt="4" custScaleX="216185" custScaleY="174089" custLinFactNeighborX="-41267" custLinFactNeighborY="-16506"/>
      <dgm:spPr/>
    </dgm:pt>
    <dgm:pt modelId="{DBF79BB9-E3E5-42C8-8423-BD14D05E762F}" type="pres">
      <dgm:prSet presAssocID="{14DA85A7-EA06-40AF-8D11-C5086D873EB9}" presName="child4Text" presStyleLbl="bgAcc1" presStyleIdx="3" presStyleCnt="4">
        <dgm:presLayoutVars>
          <dgm:bulletEnabled val="1"/>
        </dgm:presLayoutVars>
      </dgm:prSet>
      <dgm:spPr/>
    </dgm:pt>
    <dgm:pt modelId="{83C988A3-6018-4891-9E18-D78DE08C08AB}" type="pres">
      <dgm:prSet presAssocID="{14DA85A7-EA06-40AF-8D11-C5086D873EB9}" presName="childPlaceholder" presStyleCnt="0"/>
      <dgm:spPr/>
    </dgm:pt>
    <dgm:pt modelId="{17CCD988-9882-433A-A5D0-139A30426A42}" type="pres">
      <dgm:prSet presAssocID="{14DA85A7-EA06-40AF-8D11-C5086D873EB9}" presName="circle" presStyleCnt="0"/>
      <dgm:spPr/>
    </dgm:pt>
    <dgm:pt modelId="{CC1C07C0-FD8B-4AB7-AD97-8F21045072B2}" type="pres">
      <dgm:prSet presAssocID="{14DA85A7-EA06-40AF-8D11-C5086D873EB9}" presName="quadrant1" presStyleLbl="node1" presStyleIdx="0" presStyleCnt="4" custScaleX="121769" custScaleY="126997" custLinFactNeighborX="-8568" custLinFactNeighborY="-14513">
        <dgm:presLayoutVars>
          <dgm:chMax val="1"/>
          <dgm:bulletEnabled val="1"/>
        </dgm:presLayoutVars>
      </dgm:prSet>
      <dgm:spPr/>
    </dgm:pt>
    <dgm:pt modelId="{08F5B743-80F1-44C6-9DAC-3FFD1EE9988B}" type="pres">
      <dgm:prSet presAssocID="{14DA85A7-EA06-40AF-8D11-C5086D873EB9}" presName="quadrant2" presStyleLbl="node1" presStyleIdx="1" presStyleCnt="4" custScaleX="126356" custScaleY="126911" custLinFactNeighborX="22205" custLinFactNeighborY="-14556">
        <dgm:presLayoutVars>
          <dgm:chMax val="1"/>
          <dgm:bulletEnabled val="1"/>
        </dgm:presLayoutVars>
      </dgm:prSet>
      <dgm:spPr/>
    </dgm:pt>
    <dgm:pt modelId="{F4B598DB-F680-4877-8C6C-E38465154F32}" type="pres">
      <dgm:prSet presAssocID="{14DA85A7-EA06-40AF-8D11-C5086D873EB9}" presName="quadrant3" presStyleLbl="node1" presStyleIdx="2" presStyleCnt="4" custScaleX="122417" custScaleY="121206" custLinFactNeighborX="20625" custLinFactNeighborY="8126">
        <dgm:presLayoutVars>
          <dgm:chMax val="1"/>
          <dgm:bulletEnabled val="1"/>
        </dgm:presLayoutVars>
      </dgm:prSet>
      <dgm:spPr/>
    </dgm:pt>
    <dgm:pt modelId="{8FA70D23-C028-4647-B3F0-E2253D52B40A}" type="pres">
      <dgm:prSet presAssocID="{14DA85A7-EA06-40AF-8D11-C5086D873EB9}" presName="quadrant4" presStyleLbl="node1" presStyleIdx="3" presStyleCnt="4" custScaleX="123795" custScaleY="120690" custLinFactNeighborX="-9581" custLinFactNeighborY="7868">
        <dgm:presLayoutVars>
          <dgm:chMax val="1"/>
          <dgm:bulletEnabled val="1"/>
        </dgm:presLayoutVars>
      </dgm:prSet>
      <dgm:spPr/>
    </dgm:pt>
    <dgm:pt modelId="{87BDE533-C198-4633-8EC1-FD352334B84F}" type="pres">
      <dgm:prSet presAssocID="{14DA85A7-EA06-40AF-8D11-C5086D873EB9}" presName="quadrantPlaceholder" presStyleCnt="0"/>
      <dgm:spPr/>
    </dgm:pt>
    <dgm:pt modelId="{345AC314-5D4F-437C-8903-B36B931E96E2}" type="pres">
      <dgm:prSet presAssocID="{14DA85A7-EA06-40AF-8D11-C5086D873EB9}" presName="center1" presStyleLbl="fgShp" presStyleIdx="0" presStyleCnt="2" custScaleX="173952" custScaleY="185511" custLinFactNeighborX="12425" custLinFactNeighborY="11964"/>
      <dgm:spPr/>
    </dgm:pt>
    <dgm:pt modelId="{62423831-6263-465D-8B63-880A327C03B1}" type="pres">
      <dgm:prSet presAssocID="{14DA85A7-EA06-40AF-8D11-C5086D873EB9}" presName="center2" presStyleLbl="fgShp" presStyleIdx="1" presStyleCnt="2" custScaleX="176896" custScaleY="174882" custLinFactNeighborX="13897" custLinFactNeighborY="-6623"/>
      <dgm:spPr/>
    </dgm:pt>
  </dgm:ptLst>
  <dgm:cxnLst>
    <dgm:cxn modelId="{5D8D2912-7AB9-4A8E-99F9-C8FA2A483E44}" type="presOf" srcId="{BF5FC17B-6C0C-4392-BCA1-60A3933E3D76}" destId="{53A2D762-FE8C-45E5-8805-99C9999BB4CE}" srcOrd="0" destOrd="0" presId="urn:microsoft.com/office/officeart/2005/8/layout/cycle4"/>
    <dgm:cxn modelId="{CB117318-C6E1-47DB-8F80-0CFCDD8D13F2}" type="presOf" srcId="{CC286458-BFB4-4D10-B3C5-6D96E1E68190}" destId="{B9CE8849-B135-428B-BA2D-A7E53F1D1F15}" srcOrd="1" destOrd="0" presId="urn:microsoft.com/office/officeart/2005/8/layout/cycle4"/>
    <dgm:cxn modelId="{C46D301A-77D2-4A48-B6F2-375B78800ADF}" type="presOf" srcId="{BF5FC17B-6C0C-4392-BCA1-60A3933E3D76}" destId="{23EDADA0-55FB-472F-B0F9-08DBF44CC91B}" srcOrd="1" destOrd="0" presId="urn:microsoft.com/office/officeart/2005/8/layout/cycle4"/>
    <dgm:cxn modelId="{BDDD5D29-2E13-496D-8B81-277C41E49A10}" srcId="{9880F3DE-4457-4059-B436-E65DADB508BB}" destId="{87897FD4-EC73-41A6-BF74-586C98AD99A6}" srcOrd="2" destOrd="0" parTransId="{B32EDAA3-CEF2-4B68-B11C-42F85F831ECA}" sibTransId="{09945D21-6028-4AA1-BD20-FA5787C595F0}"/>
    <dgm:cxn modelId="{F46BB332-E37A-431F-94A6-4175779CF740}" type="presOf" srcId="{14DA85A7-EA06-40AF-8D11-C5086D873EB9}" destId="{9DB8702E-A490-47E9-9E47-3B72B605F6FF}" srcOrd="0" destOrd="0" presId="urn:microsoft.com/office/officeart/2005/8/layout/cycle4"/>
    <dgm:cxn modelId="{F342EA33-135B-4EF5-805C-D397A31A886B}" srcId="{6B4B2591-3878-4666-A510-B794B39FA663}" destId="{F6220D23-000C-4094-9B0E-34358298C50B}" srcOrd="1" destOrd="0" parTransId="{EEAD349E-27D7-4117-99B8-B1A8C42921E7}" sibTransId="{1E653D1C-48C9-4A1D-AE0B-ADE608BC301C}"/>
    <dgm:cxn modelId="{B585BB34-A4DF-47AB-BA7D-CEB6CC571860}" srcId="{CE6D6714-DCDD-4676-806C-3CCDA45FE358}" destId="{E01777B1-11D4-4468-B600-31F253CE2813}" srcOrd="0" destOrd="0" parTransId="{E624A72B-50CD-4602-B9D0-6C549A4B3ABA}" sibTransId="{8552B74B-647A-4642-A6C4-D357D07BEC93}"/>
    <dgm:cxn modelId="{1ECFE839-1E74-46D9-9DD3-66A70E70130E}" type="presOf" srcId="{9D78FAB3-54EE-43B1-8FA5-6DE4E69AF5F4}" destId="{8FA70D23-C028-4647-B3F0-E2253D52B40A}" srcOrd="0" destOrd="0" presId="urn:microsoft.com/office/officeart/2005/8/layout/cycle4"/>
    <dgm:cxn modelId="{4D9C795C-4B56-4D99-8352-1228EE79DC13}" type="presOf" srcId="{F6220D23-000C-4094-9B0E-34358298C50B}" destId="{53A2D762-FE8C-45E5-8805-99C9999BB4CE}" srcOrd="0" destOrd="1" presId="urn:microsoft.com/office/officeart/2005/8/layout/cycle4"/>
    <dgm:cxn modelId="{F5F84C42-E0B5-4CED-9375-35F3583B13D2}" srcId="{6B4B2591-3878-4666-A510-B794B39FA663}" destId="{2F9F98B5-2F51-4D33-B8BD-DE23DECF0C91}" srcOrd="2" destOrd="0" parTransId="{E6FD8507-F9C6-46EE-9535-6D0D9144CEB0}" sibTransId="{8122EA77-074C-4D25-BBA2-4E8969F4882A}"/>
    <dgm:cxn modelId="{DCE98C62-0936-4A81-9489-F98C115F126C}" type="presOf" srcId="{CC286458-BFB4-4D10-B3C5-6D96E1E68190}" destId="{0B265A6B-F178-43D5-B49B-B32481B25FDE}" srcOrd="0" destOrd="0" presId="urn:microsoft.com/office/officeart/2005/8/layout/cycle4"/>
    <dgm:cxn modelId="{C9A2F843-A852-4716-B672-B74BD672D534}" type="presOf" srcId="{A60E9B57-1347-492E-BBDF-994FC9685C47}" destId="{DBF79BB9-E3E5-42C8-8423-BD14D05E762F}" srcOrd="1" destOrd="0" presId="urn:microsoft.com/office/officeart/2005/8/layout/cycle4"/>
    <dgm:cxn modelId="{B021D665-8F4B-4935-BA91-F42B343F6BEE}" type="presOf" srcId="{87897FD4-EC73-41A6-BF74-586C98AD99A6}" destId="{0B265A6B-F178-43D5-B49B-B32481B25FDE}" srcOrd="0" destOrd="2" presId="urn:microsoft.com/office/officeart/2005/8/layout/cycle4"/>
    <dgm:cxn modelId="{9DC2ED48-4813-4DF3-86AE-58D266DB717A}" type="presOf" srcId="{6B4B2591-3878-4666-A510-B794B39FA663}" destId="{CC1C07C0-FD8B-4AB7-AD97-8F21045072B2}" srcOrd="0" destOrd="0" presId="urn:microsoft.com/office/officeart/2005/8/layout/cycle4"/>
    <dgm:cxn modelId="{DAFBEA75-0F90-45D6-830E-B01817637700}" type="presOf" srcId="{2F9F98B5-2F51-4D33-B8BD-DE23DECF0C91}" destId="{23EDADA0-55FB-472F-B0F9-08DBF44CC91B}" srcOrd="1" destOrd="2" presId="urn:microsoft.com/office/officeart/2005/8/layout/cycle4"/>
    <dgm:cxn modelId="{62FE5059-3507-4C45-920B-1CD294355988}" type="presOf" srcId="{A55B6D6B-CC80-4D96-B9CB-AF837927D661}" destId="{0B265A6B-F178-43D5-B49B-B32481B25FDE}" srcOrd="0" destOrd="1" presId="urn:microsoft.com/office/officeart/2005/8/layout/cycle4"/>
    <dgm:cxn modelId="{560F617B-74AA-4FC4-ACEB-DDB903B3B322}" type="presOf" srcId="{E01777B1-11D4-4468-B600-31F253CE2813}" destId="{CBC52DE5-9ABC-4447-9C49-B56E151822D9}" srcOrd="1" destOrd="0" presId="urn:microsoft.com/office/officeart/2005/8/layout/cycle4"/>
    <dgm:cxn modelId="{BE7CBB7E-50CC-431E-A0DC-AFC1DCEE1882}" type="presOf" srcId="{A55B6D6B-CC80-4D96-B9CB-AF837927D661}" destId="{B9CE8849-B135-428B-BA2D-A7E53F1D1F15}" srcOrd="1" destOrd="1" presId="urn:microsoft.com/office/officeart/2005/8/layout/cycle4"/>
    <dgm:cxn modelId="{774F7A82-E55E-4FD7-8524-0DFD17807959}" type="presOf" srcId="{F6220D23-000C-4094-9B0E-34358298C50B}" destId="{23EDADA0-55FB-472F-B0F9-08DBF44CC91B}" srcOrd="1" destOrd="1" presId="urn:microsoft.com/office/officeart/2005/8/layout/cycle4"/>
    <dgm:cxn modelId="{FBA6668B-8BFA-4A35-BCD1-DC16DABA42CB}" srcId="{14DA85A7-EA06-40AF-8D11-C5086D873EB9}" destId="{716030DA-BFB7-41FC-94F9-164CF0B55EE2}" srcOrd="4" destOrd="0" parTransId="{FAD7F932-0B36-476F-8A58-241731F9B192}" sibTransId="{3E1FB417-FC29-416B-BA18-442D440B48F8}"/>
    <dgm:cxn modelId="{55129395-EB3C-4C02-8E6A-F49ACFBD9AC6}" type="presOf" srcId="{A60E9B57-1347-492E-BBDF-994FC9685C47}" destId="{607DA6BB-9659-4086-8689-0BFD44CAC41E}" srcOrd="0" destOrd="0" presId="urn:microsoft.com/office/officeart/2005/8/layout/cycle4"/>
    <dgm:cxn modelId="{E5AA059B-824C-43E0-9626-FADDDD2B2706}" type="presOf" srcId="{87897FD4-EC73-41A6-BF74-586C98AD99A6}" destId="{B9CE8849-B135-428B-BA2D-A7E53F1D1F15}" srcOrd="1" destOrd="2" presId="urn:microsoft.com/office/officeart/2005/8/layout/cycle4"/>
    <dgm:cxn modelId="{177B6AA9-9B50-4933-8485-A14AE130C1FB}" srcId="{9880F3DE-4457-4059-B436-E65DADB508BB}" destId="{CC286458-BFB4-4D10-B3C5-6D96E1E68190}" srcOrd="0" destOrd="0" parTransId="{EDBDD98E-B333-4420-B979-630A85281885}" sibTransId="{382B3410-0FA1-4D25-B9FC-7539F8466D08}"/>
    <dgm:cxn modelId="{3189B8AF-2738-48DB-B9BF-559CD7FB3A52}" srcId="{14DA85A7-EA06-40AF-8D11-C5086D873EB9}" destId="{6B4B2591-3878-4666-A510-B794B39FA663}" srcOrd="0" destOrd="0" parTransId="{4BC3C0B7-20FE-472F-939E-47305E24CE61}" sibTransId="{707A81E2-3D2F-45EB-91B3-FCA4EA030F39}"/>
    <dgm:cxn modelId="{54AFF2B2-4D32-42E2-9B92-44156315848A}" srcId="{9D78FAB3-54EE-43B1-8FA5-6DE4E69AF5F4}" destId="{A60E9B57-1347-492E-BBDF-994FC9685C47}" srcOrd="0" destOrd="0" parTransId="{1B2964FD-E546-405E-99BF-D3749CC84580}" sibTransId="{A8E1FD0D-0970-46CD-A397-B18A39FC4718}"/>
    <dgm:cxn modelId="{8903B8B4-5C9F-45FC-91EB-13A7C6810A60}" srcId="{14DA85A7-EA06-40AF-8D11-C5086D873EB9}" destId="{9D78FAB3-54EE-43B1-8FA5-6DE4E69AF5F4}" srcOrd="3" destOrd="0" parTransId="{0F76E615-6876-4875-887A-4951B70DEFAB}" sibTransId="{21338186-A374-4C08-A57A-18245249ACEF}"/>
    <dgm:cxn modelId="{628D53BB-59A6-4EF3-82C8-672DE831B3FD}" srcId="{14DA85A7-EA06-40AF-8D11-C5086D873EB9}" destId="{9880F3DE-4457-4059-B436-E65DADB508BB}" srcOrd="1" destOrd="0" parTransId="{AC2096FB-DBFB-402C-801B-E650404905E5}" sibTransId="{A8BBF45E-4FE3-4471-81D9-11D23281184F}"/>
    <dgm:cxn modelId="{620FDEC3-2221-4231-9B24-E8A1824887E1}" srcId="{14DA85A7-EA06-40AF-8D11-C5086D873EB9}" destId="{CE6D6714-DCDD-4676-806C-3CCDA45FE358}" srcOrd="2" destOrd="0" parTransId="{256FA9F5-EDFC-4B6B-9A03-5960315373B8}" sibTransId="{573DB9A8-ED86-4187-963F-0AD607C25AAF}"/>
    <dgm:cxn modelId="{E753B2CC-B0EB-46F8-86A2-99730297DC5A}" type="presOf" srcId="{9880F3DE-4457-4059-B436-E65DADB508BB}" destId="{08F5B743-80F1-44C6-9DAC-3FFD1EE9988B}" srcOrd="0" destOrd="0" presId="urn:microsoft.com/office/officeart/2005/8/layout/cycle4"/>
    <dgm:cxn modelId="{FEFCD0D2-A2E9-4D52-BB7D-771F2908A805}" srcId="{14DA85A7-EA06-40AF-8D11-C5086D873EB9}" destId="{9A1D6B7B-286C-45E5-B98E-B828B0085857}" srcOrd="5" destOrd="0" parTransId="{D2F5B950-A69A-4422-8B6C-E0DBC7E4E76F}" sibTransId="{E030B431-435D-481C-97BF-345CFE8C87F9}"/>
    <dgm:cxn modelId="{05FD74DC-5537-41AF-B035-6C785CC152D7}" type="presOf" srcId="{CE6D6714-DCDD-4676-806C-3CCDA45FE358}" destId="{F4B598DB-F680-4877-8C6C-E38465154F32}" srcOrd="0" destOrd="0" presId="urn:microsoft.com/office/officeart/2005/8/layout/cycle4"/>
    <dgm:cxn modelId="{E8659DDE-ED18-4405-8B83-A32202DE658E}" srcId="{9880F3DE-4457-4059-B436-E65DADB508BB}" destId="{A55B6D6B-CC80-4D96-B9CB-AF837927D661}" srcOrd="1" destOrd="0" parTransId="{BB8B59D5-35E7-4024-BBDB-96874090D216}" sibTransId="{E4391A1E-6566-448F-ABE5-62D5D7C0871F}"/>
    <dgm:cxn modelId="{8D25BFF0-89CE-4C15-918F-37611817B2F4}" srcId="{6B4B2591-3878-4666-A510-B794B39FA663}" destId="{BF5FC17B-6C0C-4392-BCA1-60A3933E3D76}" srcOrd="0" destOrd="0" parTransId="{A7769F59-A315-40A0-B9C5-F2E261610A03}" sibTransId="{3A69217A-2FFF-4A48-AD4B-567E9E099597}"/>
    <dgm:cxn modelId="{0C52F4F4-B966-404D-A776-F5084FD4729C}" type="presOf" srcId="{E01777B1-11D4-4468-B600-31F253CE2813}" destId="{950006BB-B751-471A-9CFC-BC0ACB779D88}" srcOrd="0" destOrd="0" presId="urn:microsoft.com/office/officeart/2005/8/layout/cycle4"/>
    <dgm:cxn modelId="{27270BF5-00B6-4421-8DEF-BA7D291FC97D}" type="presOf" srcId="{2F9F98B5-2F51-4D33-B8BD-DE23DECF0C91}" destId="{53A2D762-FE8C-45E5-8805-99C9999BB4CE}" srcOrd="0" destOrd="2" presId="urn:microsoft.com/office/officeart/2005/8/layout/cycle4"/>
    <dgm:cxn modelId="{5C79DD04-1B9E-400A-A942-08EA1552B5A7}" type="presParOf" srcId="{9DB8702E-A490-47E9-9E47-3B72B605F6FF}" destId="{14ACF079-E2E7-43AC-BFEA-5F9FA7AE55A4}" srcOrd="0" destOrd="0" presId="urn:microsoft.com/office/officeart/2005/8/layout/cycle4"/>
    <dgm:cxn modelId="{8D1EA776-2F39-4452-B010-EFE4FAACFEA7}" type="presParOf" srcId="{14ACF079-E2E7-43AC-BFEA-5F9FA7AE55A4}" destId="{4373C884-36F2-4CA3-B702-6A738BCCE056}" srcOrd="0" destOrd="0" presId="urn:microsoft.com/office/officeart/2005/8/layout/cycle4"/>
    <dgm:cxn modelId="{4989A8FD-D96C-454B-9EAC-538ED0465359}" type="presParOf" srcId="{4373C884-36F2-4CA3-B702-6A738BCCE056}" destId="{53A2D762-FE8C-45E5-8805-99C9999BB4CE}" srcOrd="0" destOrd="0" presId="urn:microsoft.com/office/officeart/2005/8/layout/cycle4"/>
    <dgm:cxn modelId="{EF932F30-A2B6-4978-891F-1FA483CE4AD5}" type="presParOf" srcId="{4373C884-36F2-4CA3-B702-6A738BCCE056}" destId="{23EDADA0-55FB-472F-B0F9-08DBF44CC91B}" srcOrd="1" destOrd="0" presId="urn:microsoft.com/office/officeart/2005/8/layout/cycle4"/>
    <dgm:cxn modelId="{658E2BE0-DBC6-4802-988A-E371D4F86550}" type="presParOf" srcId="{14ACF079-E2E7-43AC-BFEA-5F9FA7AE55A4}" destId="{9BFF6998-899F-4F52-A207-E794F7510F12}" srcOrd="1" destOrd="0" presId="urn:microsoft.com/office/officeart/2005/8/layout/cycle4"/>
    <dgm:cxn modelId="{34D56835-192D-40BA-AC2C-F0A482D7603E}" type="presParOf" srcId="{9BFF6998-899F-4F52-A207-E794F7510F12}" destId="{0B265A6B-F178-43D5-B49B-B32481B25FDE}" srcOrd="0" destOrd="0" presId="urn:microsoft.com/office/officeart/2005/8/layout/cycle4"/>
    <dgm:cxn modelId="{428D7F7E-9E8C-4A92-8FBE-D66121647AA1}" type="presParOf" srcId="{9BFF6998-899F-4F52-A207-E794F7510F12}" destId="{B9CE8849-B135-428B-BA2D-A7E53F1D1F15}" srcOrd="1" destOrd="0" presId="urn:microsoft.com/office/officeart/2005/8/layout/cycle4"/>
    <dgm:cxn modelId="{E910B971-356A-414F-8222-6EFBD7B68AE9}" type="presParOf" srcId="{14ACF079-E2E7-43AC-BFEA-5F9FA7AE55A4}" destId="{692A28EF-C1EC-4133-95BA-FAC496A2B661}" srcOrd="2" destOrd="0" presId="urn:microsoft.com/office/officeart/2005/8/layout/cycle4"/>
    <dgm:cxn modelId="{9C24C944-9A43-4343-B402-F8AA9CAC27F6}" type="presParOf" srcId="{692A28EF-C1EC-4133-95BA-FAC496A2B661}" destId="{950006BB-B751-471A-9CFC-BC0ACB779D88}" srcOrd="0" destOrd="0" presId="urn:microsoft.com/office/officeart/2005/8/layout/cycle4"/>
    <dgm:cxn modelId="{77481E71-19A5-44A6-AFD7-572B487664C1}" type="presParOf" srcId="{692A28EF-C1EC-4133-95BA-FAC496A2B661}" destId="{CBC52DE5-9ABC-4447-9C49-B56E151822D9}" srcOrd="1" destOrd="0" presId="urn:microsoft.com/office/officeart/2005/8/layout/cycle4"/>
    <dgm:cxn modelId="{5D47EC7F-0131-407E-B4DB-5A9E7E4B4BF1}" type="presParOf" srcId="{14ACF079-E2E7-43AC-BFEA-5F9FA7AE55A4}" destId="{7DC4C095-F766-4776-9A52-D37EC35CAA94}" srcOrd="3" destOrd="0" presId="urn:microsoft.com/office/officeart/2005/8/layout/cycle4"/>
    <dgm:cxn modelId="{431A20F2-0533-4703-9565-C09246BF90D9}" type="presParOf" srcId="{7DC4C095-F766-4776-9A52-D37EC35CAA94}" destId="{607DA6BB-9659-4086-8689-0BFD44CAC41E}" srcOrd="0" destOrd="0" presId="urn:microsoft.com/office/officeart/2005/8/layout/cycle4"/>
    <dgm:cxn modelId="{DAD5A349-EADC-45F2-A90F-9C7E51F6BF53}" type="presParOf" srcId="{7DC4C095-F766-4776-9A52-D37EC35CAA94}" destId="{DBF79BB9-E3E5-42C8-8423-BD14D05E762F}" srcOrd="1" destOrd="0" presId="urn:microsoft.com/office/officeart/2005/8/layout/cycle4"/>
    <dgm:cxn modelId="{286F21CA-3C45-4E0C-8E75-407A68DB4ABE}" type="presParOf" srcId="{14ACF079-E2E7-43AC-BFEA-5F9FA7AE55A4}" destId="{83C988A3-6018-4891-9E18-D78DE08C08AB}" srcOrd="4" destOrd="0" presId="urn:microsoft.com/office/officeart/2005/8/layout/cycle4"/>
    <dgm:cxn modelId="{7B196350-6FCA-44AD-A9D5-226A06D81F21}" type="presParOf" srcId="{9DB8702E-A490-47E9-9E47-3B72B605F6FF}" destId="{17CCD988-9882-433A-A5D0-139A30426A42}" srcOrd="1" destOrd="0" presId="urn:microsoft.com/office/officeart/2005/8/layout/cycle4"/>
    <dgm:cxn modelId="{50A0587F-34A0-4685-9288-212BF1C58E44}" type="presParOf" srcId="{17CCD988-9882-433A-A5D0-139A30426A42}" destId="{CC1C07C0-FD8B-4AB7-AD97-8F21045072B2}" srcOrd="0" destOrd="0" presId="urn:microsoft.com/office/officeart/2005/8/layout/cycle4"/>
    <dgm:cxn modelId="{EDE92B23-FFE2-41C5-AAA1-498EF28D9A55}" type="presParOf" srcId="{17CCD988-9882-433A-A5D0-139A30426A42}" destId="{08F5B743-80F1-44C6-9DAC-3FFD1EE9988B}" srcOrd="1" destOrd="0" presId="urn:microsoft.com/office/officeart/2005/8/layout/cycle4"/>
    <dgm:cxn modelId="{7F0863C2-ED6F-4426-BDB2-049869C08EAC}" type="presParOf" srcId="{17CCD988-9882-433A-A5D0-139A30426A42}" destId="{F4B598DB-F680-4877-8C6C-E38465154F32}" srcOrd="2" destOrd="0" presId="urn:microsoft.com/office/officeart/2005/8/layout/cycle4"/>
    <dgm:cxn modelId="{2A86E97F-52A4-4434-973E-06A65992F8C2}" type="presParOf" srcId="{17CCD988-9882-433A-A5D0-139A30426A42}" destId="{8FA70D23-C028-4647-B3F0-E2253D52B40A}" srcOrd="3" destOrd="0" presId="urn:microsoft.com/office/officeart/2005/8/layout/cycle4"/>
    <dgm:cxn modelId="{2D4500D8-FA98-45CD-80A1-CDEE480FC3D9}" type="presParOf" srcId="{17CCD988-9882-433A-A5D0-139A30426A42}" destId="{87BDE533-C198-4633-8EC1-FD352334B84F}" srcOrd="4" destOrd="0" presId="urn:microsoft.com/office/officeart/2005/8/layout/cycle4"/>
    <dgm:cxn modelId="{D1136425-BF2E-4A16-B407-47C7EB647B67}" type="presParOf" srcId="{9DB8702E-A490-47E9-9E47-3B72B605F6FF}" destId="{345AC314-5D4F-437C-8903-B36B931E96E2}" srcOrd="2" destOrd="0" presId="urn:microsoft.com/office/officeart/2005/8/layout/cycle4"/>
    <dgm:cxn modelId="{89776A5C-1B05-4B46-92C1-2A6965015757}" type="presParOf" srcId="{9DB8702E-A490-47E9-9E47-3B72B605F6FF}" destId="{62423831-6263-465D-8B63-880A327C03B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1DED003-779A-47C9-9032-06CC2B8F7DA2}" type="doc">
      <dgm:prSet loTypeId="urn:microsoft.com/office/officeart/2008/layout/RadialCluster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BCA611D6-B8BB-439E-B642-726A4CD0894C}">
      <dgm:prSet phldrT="[Текст]" custT="1"/>
      <dgm:spPr/>
      <dgm:t>
        <a:bodyPr/>
        <a:lstStyle/>
        <a:p>
          <a:r>
            <a:rPr lang="uk-UA" sz="1600" b="1" dirty="0"/>
            <a:t>Фізична безпека</a:t>
          </a:r>
        </a:p>
      </dgm:t>
    </dgm:pt>
    <dgm:pt modelId="{2082BE55-DBF4-4DBC-BCCD-71B934B185B5}" type="parTrans" cxnId="{3A74AFBD-5748-49C5-A971-737321E1B841}">
      <dgm:prSet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uk-UA"/>
        </a:p>
      </dgm:t>
    </dgm:pt>
    <dgm:pt modelId="{E230DAC7-0A1A-42EB-8995-CC72A02FF2A4}" type="sibTrans" cxnId="{3A74AFBD-5748-49C5-A971-737321E1B841}">
      <dgm:prSet/>
      <dgm:spPr/>
      <dgm:t>
        <a:bodyPr/>
        <a:lstStyle/>
        <a:p>
          <a:endParaRPr lang="uk-UA"/>
        </a:p>
      </dgm:t>
    </dgm:pt>
    <dgm:pt modelId="{19DA29AB-062A-4EDA-A36B-54BFB87A62ED}">
      <dgm:prSet phldrT="[Текст]" custT="1"/>
      <dgm:spPr/>
      <dgm:t>
        <a:bodyPr/>
        <a:lstStyle/>
        <a:p>
          <a:r>
            <a:rPr lang="uk-UA" sz="1600" b="1" dirty="0"/>
            <a:t> ЦЗ та пожежна безпека</a:t>
          </a:r>
        </a:p>
      </dgm:t>
    </dgm:pt>
    <dgm:pt modelId="{334C3D41-BBD5-4BE3-90B3-6121CB697412}" type="parTrans" cxnId="{9D7A36FF-E87B-46C7-9F3D-C40F857BFF14}">
      <dgm:prSet/>
      <dgm:spPr>
        <a:ln>
          <a:solidFill>
            <a:srgbClr val="FFC000"/>
          </a:solidFill>
        </a:ln>
      </dgm:spPr>
      <dgm:t>
        <a:bodyPr/>
        <a:lstStyle/>
        <a:p>
          <a:endParaRPr lang="uk-UA"/>
        </a:p>
      </dgm:t>
    </dgm:pt>
    <dgm:pt modelId="{89E16888-7335-4CF5-BC23-AB2E447A7EEB}" type="sibTrans" cxnId="{9D7A36FF-E87B-46C7-9F3D-C40F857BFF14}">
      <dgm:prSet/>
      <dgm:spPr/>
      <dgm:t>
        <a:bodyPr/>
        <a:lstStyle/>
        <a:p>
          <a:endParaRPr lang="uk-UA"/>
        </a:p>
      </dgm:t>
    </dgm:pt>
    <dgm:pt modelId="{9B39A2F8-53A5-49CA-9998-9537DF6620C4}">
      <dgm:prSet phldrT="[Текст]" custT="1"/>
      <dgm:spPr/>
      <dgm:t>
        <a:bodyPr/>
        <a:lstStyle/>
        <a:p>
          <a:r>
            <a:rPr lang="uk-UA" sz="1600" b="1" dirty="0"/>
            <a:t>Ментальне здоров'я </a:t>
          </a:r>
        </a:p>
      </dgm:t>
    </dgm:pt>
    <dgm:pt modelId="{9C8AFE59-ABED-402A-A040-4AE902796DCC}" type="parTrans" cxnId="{B0FCB1F3-803E-4EBF-B035-41F71DB3FD5A}">
      <dgm:prSet/>
      <dgm:spPr>
        <a:ln>
          <a:solidFill>
            <a:srgbClr val="FFC000"/>
          </a:solidFill>
        </a:ln>
      </dgm:spPr>
      <dgm:t>
        <a:bodyPr/>
        <a:lstStyle/>
        <a:p>
          <a:endParaRPr lang="uk-UA"/>
        </a:p>
      </dgm:t>
    </dgm:pt>
    <dgm:pt modelId="{6F94DE17-8652-4FA8-AAF9-DC2914794855}" type="sibTrans" cxnId="{B0FCB1F3-803E-4EBF-B035-41F71DB3FD5A}">
      <dgm:prSet/>
      <dgm:spPr/>
      <dgm:t>
        <a:bodyPr/>
        <a:lstStyle/>
        <a:p>
          <a:endParaRPr lang="uk-UA"/>
        </a:p>
      </dgm:t>
    </dgm:pt>
    <dgm:pt modelId="{9C6B981F-B3D3-44AA-87E9-2E58852AF1E6}">
      <dgm:prSet custT="1"/>
      <dgm:spPr/>
      <dgm:t>
        <a:bodyPr/>
        <a:lstStyle/>
        <a:p>
          <a:r>
            <a:rPr lang="uk-UA" sz="1600" b="1" dirty="0"/>
            <a:t>Психологічний комфорт</a:t>
          </a:r>
        </a:p>
      </dgm:t>
    </dgm:pt>
    <dgm:pt modelId="{86E1E863-F257-46EF-88A5-288EC97757AA}" type="parTrans" cxnId="{AE0080B8-10EF-40DB-9AF4-859AF24C9564}">
      <dgm:prSet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uk-UA" b="1" cap="none" spc="0">
            <a:ln w="9525">
              <a:solidFill>
                <a:schemeClr val="bg1"/>
              </a:solidFill>
              <a:prstDash val="solid"/>
            </a:ln>
            <a:solidFill>
              <a:schemeClr val="accent5"/>
            </a:solidFill>
            <a:effectLst>
              <a:outerShdw blurRad="12700" dist="38100" dir="2700000" algn="tl" rotWithShape="0">
                <a:schemeClr val="accent5">
                  <a:lumMod val="60000"/>
                  <a:lumOff val="40000"/>
                </a:schemeClr>
              </a:outerShdw>
            </a:effectLst>
          </a:endParaRPr>
        </a:p>
      </dgm:t>
    </dgm:pt>
    <dgm:pt modelId="{BB7ED440-D7D3-41E7-B9F0-77A589214F31}" type="sibTrans" cxnId="{AE0080B8-10EF-40DB-9AF4-859AF24C9564}">
      <dgm:prSet/>
      <dgm:spPr/>
      <dgm:t>
        <a:bodyPr/>
        <a:lstStyle/>
        <a:p>
          <a:endParaRPr lang="uk-UA"/>
        </a:p>
      </dgm:t>
    </dgm:pt>
    <dgm:pt modelId="{66A4CE9C-AD47-48F5-8E75-F48C7D367A6F}">
      <dgm:prSet custT="1"/>
      <dgm:spPr/>
      <dgm:t>
        <a:bodyPr/>
        <a:lstStyle/>
        <a:p>
          <a:r>
            <a:rPr lang="uk-UA" sz="1600" b="1" dirty="0"/>
            <a:t>Цифрова безпека</a:t>
          </a:r>
        </a:p>
      </dgm:t>
    </dgm:pt>
    <dgm:pt modelId="{8144E93D-8F67-4699-8829-1A53697371D6}" type="parTrans" cxnId="{551C9441-50DE-4E80-A57D-8328B518C42D}">
      <dgm:prSet/>
      <dgm:spPr>
        <a:ln>
          <a:solidFill>
            <a:srgbClr val="FFC000"/>
          </a:solidFill>
        </a:ln>
      </dgm:spPr>
      <dgm:t>
        <a:bodyPr/>
        <a:lstStyle/>
        <a:p>
          <a:endParaRPr lang="uk-UA" b="1"/>
        </a:p>
      </dgm:t>
    </dgm:pt>
    <dgm:pt modelId="{DB76FA84-BFEB-4C31-AFA6-209B50D178AD}" type="sibTrans" cxnId="{551C9441-50DE-4E80-A57D-8328B518C42D}">
      <dgm:prSet/>
      <dgm:spPr/>
      <dgm:t>
        <a:bodyPr/>
        <a:lstStyle/>
        <a:p>
          <a:endParaRPr lang="uk-UA"/>
        </a:p>
      </dgm:t>
    </dgm:pt>
    <dgm:pt modelId="{42DFA490-28DC-440A-8EEA-89EDC7623220}">
      <dgm:prSet/>
      <dgm:spPr/>
      <dgm:t>
        <a:bodyPr/>
        <a:lstStyle/>
        <a:p>
          <a:endParaRPr lang="uk-UA" dirty="0"/>
        </a:p>
      </dgm:t>
    </dgm:pt>
    <dgm:pt modelId="{8EED377E-BF51-4DAE-B10F-EC9DDE1D8366}" type="parTrans" cxnId="{3FBD03A3-5AF0-414D-AC56-A85906107BD5}">
      <dgm:prSet/>
      <dgm:spPr/>
      <dgm:t>
        <a:bodyPr/>
        <a:lstStyle/>
        <a:p>
          <a:endParaRPr lang="uk-UA"/>
        </a:p>
      </dgm:t>
    </dgm:pt>
    <dgm:pt modelId="{BAC419D4-EC38-4659-B245-19BB7E4B735C}" type="sibTrans" cxnId="{3FBD03A3-5AF0-414D-AC56-A85906107BD5}">
      <dgm:prSet/>
      <dgm:spPr/>
      <dgm:t>
        <a:bodyPr/>
        <a:lstStyle/>
        <a:p>
          <a:endParaRPr lang="uk-UA"/>
        </a:p>
      </dgm:t>
    </dgm:pt>
    <dgm:pt modelId="{38B6D6BA-6723-4D92-9094-155FB45227A7}">
      <dgm:prSet/>
      <dgm:spPr/>
      <dgm:t>
        <a:bodyPr/>
        <a:lstStyle/>
        <a:p>
          <a:endParaRPr lang="uk-UA" dirty="0"/>
        </a:p>
      </dgm:t>
    </dgm:pt>
    <dgm:pt modelId="{800AC330-BEE6-4CA5-B55B-C8C741F12223}" type="parTrans" cxnId="{958DB0F4-85D0-4502-A890-20987F4D49EF}">
      <dgm:prSet/>
      <dgm:spPr/>
      <dgm:t>
        <a:bodyPr/>
        <a:lstStyle/>
        <a:p>
          <a:endParaRPr lang="uk-UA"/>
        </a:p>
      </dgm:t>
    </dgm:pt>
    <dgm:pt modelId="{C255BA09-C095-4A6E-A3BA-BA6F7DB07F17}" type="sibTrans" cxnId="{958DB0F4-85D0-4502-A890-20987F4D49EF}">
      <dgm:prSet/>
      <dgm:spPr/>
      <dgm:t>
        <a:bodyPr/>
        <a:lstStyle/>
        <a:p>
          <a:endParaRPr lang="uk-UA"/>
        </a:p>
      </dgm:t>
    </dgm:pt>
    <dgm:pt modelId="{35ACDA72-9080-4A12-99DA-BE0A9F72A87A}">
      <dgm:prSet/>
      <dgm:spPr/>
      <dgm:t>
        <a:bodyPr/>
        <a:lstStyle/>
        <a:p>
          <a:endParaRPr lang="uk-UA" dirty="0"/>
        </a:p>
      </dgm:t>
    </dgm:pt>
    <dgm:pt modelId="{0488F18E-7502-4030-B49E-C0539E5D4586}" type="parTrans" cxnId="{571A2A09-B261-40C6-9158-04F3853819F5}">
      <dgm:prSet/>
      <dgm:spPr/>
      <dgm:t>
        <a:bodyPr/>
        <a:lstStyle/>
        <a:p>
          <a:endParaRPr lang="uk-UA"/>
        </a:p>
      </dgm:t>
    </dgm:pt>
    <dgm:pt modelId="{0EAE6665-B517-4BF5-9BE9-2117AF3AB690}" type="sibTrans" cxnId="{571A2A09-B261-40C6-9158-04F3853819F5}">
      <dgm:prSet/>
      <dgm:spPr/>
      <dgm:t>
        <a:bodyPr/>
        <a:lstStyle/>
        <a:p>
          <a:endParaRPr lang="uk-UA"/>
        </a:p>
      </dgm:t>
    </dgm:pt>
    <dgm:pt modelId="{699A2582-C041-43E5-9F96-9836587F9FBD}">
      <dgm:prSet/>
      <dgm:spPr/>
      <dgm:t>
        <a:bodyPr/>
        <a:lstStyle/>
        <a:p>
          <a:endParaRPr lang="uk-UA" dirty="0"/>
        </a:p>
      </dgm:t>
    </dgm:pt>
    <dgm:pt modelId="{F6BF26C0-3364-40A2-8C1C-3A1E5C5F559E}" type="parTrans" cxnId="{A1C4A018-F780-4DE0-89BE-51538299CFE7}">
      <dgm:prSet/>
      <dgm:spPr/>
      <dgm:t>
        <a:bodyPr/>
        <a:lstStyle/>
        <a:p>
          <a:endParaRPr lang="uk-UA"/>
        </a:p>
      </dgm:t>
    </dgm:pt>
    <dgm:pt modelId="{1D69BA38-E8C7-4DD3-B367-BA14F49BA98A}" type="sibTrans" cxnId="{A1C4A018-F780-4DE0-89BE-51538299CFE7}">
      <dgm:prSet/>
      <dgm:spPr/>
      <dgm:t>
        <a:bodyPr/>
        <a:lstStyle/>
        <a:p>
          <a:endParaRPr lang="uk-UA"/>
        </a:p>
      </dgm:t>
    </dgm:pt>
    <dgm:pt modelId="{FD0105DA-14F9-4D6C-AD95-97C27BD59E72}">
      <dgm:prSet phldrT="[Текст]" custT="1"/>
      <dgm:spPr>
        <a:blipFill dpi="0" rotWithShape="0">
          <a:blip xmlns:r="http://schemas.openxmlformats.org/officeDocument/2006/relationships" r:embed="rId1"/>
          <a:srcRect/>
          <a:stretch>
            <a:fillRect l="-49998" t="851" r="-41666" b="-851"/>
          </a:stretch>
        </a:blipFill>
      </dgm:spPr>
      <dgm:t>
        <a:bodyPr/>
        <a:lstStyle/>
        <a:p>
          <a:endParaRPr lang="uk-UA" sz="2800" dirty="0"/>
        </a:p>
      </dgm:t>
    </dgm:pt>
    <dgm:pt modelId="{0C27E7D9-0382-44B3-949E-5CAF0F389F07}" type="sibTrans" cxnId="{7120BF06-FA26-42A0-AEEB-CCF4D2B68DE7}">
      <dgm:prSet/>
      <dgm:spPr/>
      <dgm:t>
        <a:bodyPr/>
        <a:lstStyle/>
        <a:p>
          <a:endParaRPr lang="uk-UA"/>
        </a:p>
      </dgm:t>
    </dgm:pt>
    <dgm:pt modelId="{B9DB3017-A7C6-416A-9ACC-0EEFBCA78DAC}" type="parTrans" cxnId="{7120BF06-FA26-42A0-AEEB-CCF4D2B68DE7}">
      <dgm:prSet/>
      <dgm:spPr/>
      <dgm:t>
        <a:bodyPr/>
        <a:lstStyle/>
        <a:p>
          <a:endParaRPr lang="uk-UA"/>
        </a:p>
      </dgm:t>
    </dgm:pt>
    <dgm:pt modelId="{9F142120-71BC-4819-8FA9-2945976A00B3}" type="pres">
      <dgm:prSet presAssocID="{B1DED003-779A-47C9-9032-06CC2B8F7DA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692D881-98C7-4D4A-B1AC-6090F4AE285A}" type="pres">
      <dgm:prSet presAssocID="{FD0105DA-14F9-4D6C-AD95-97C27BD59E72}" presName="singleCycle" presStyleCnt="0"/>
      <dgm:spPr/>
    </dgm:pt>
    <dgm:pt modelId="{8F9D818B-D9AD-46FA-A8DB-76BCD9847104}" type="pres">
      <dgm:prSet presAssocID="{FD0105DA-14F9-4D6C-AD95-97C27BD59E72}" presName="singleCenter" presStyleLbl="node1" presStyleIdx="0" presStyleCnt="6" custScaleX="146762" custScaleY="142379" custLinFactNeighborX="-1045" custLinFactNeighborY="-5327">
        <dgm:presLayoutVars>
          <dgm:chMax val="7"/>
          <dgm:chPref val="7"/>
        </dgm:presLayoutVars>
      </dgm:prSet>
      <dgm:spPr/>
    </dgm:pt>
    <dgm:pt modelId="{07AEDA23-0148-4A39-ADF2-D26D31513085}" type="pres">
      <dgm:prSet presAssocID="{2082BE55-DBF4-4DBC-BCCD-71B934B185B5}" presName="Name56" presStyleLbl="parChTrans1D2" presStyleIdx="0" presStyleCnt="5"/>
      <dgm:spPr/>
    </dgm:pt>
    <dgm:pt modelId="{EC16A1D1-CB6A-4FD2-A1F1-981A3B24D7D1}" type="pres">
      <dgm:prSet presAssocID="{BCA611D6-B8BB-439E-B642-726A4CD0894C}" presName="text0" presStyleLbl="node1" presStyleIdx="1" presStyleCnt="6" custScaleX="301584" custScaleY="101688" custRadScaleRad="110290" custRadScaleInc="0">
        <dgm:presLayoutVars>
          <dgm:bulletEnabled val="1"/>
        </dgm:presLayoutVars>
      </dgm:prSet>
      <dgm:spPr/>
    </dgm:pt>
    <dgm:pt modelId="{176DCC99-75AB-485E-881D-46F27DE2E537}" type="pres">
      <dgm:prSet presAssocID="{86E1E863-F257-46EF-88A5-288EC97757AA}" presName="Name56" presStyleLbl="parChTrans1D2" presStyleIdx="1" presStyleCnt="5"/>
      <dgm:spPr/>
    </dgm:pt>
    <dgm:pt modelId="{603112AA-94C1-413C-A37F-53DB8FA239CC}" type="pres">
      <dgm:prSet presAssocID="{9C6B981F-B3D3-44AA-87E9-2E58852AF1E6}" presName="text0" presStyleLbl="node1" presStyleIdx="2" presStyleCnt="6" custScaleX="320797" custScaleY="113823" custRadScaleRad="114938" custRadScaleInc="163044">
        <dgm:presLayoutVars>
          <dgm:bulletEnabled val="1"/>
        </dgm:presLayoutVars>
      </dgm:prSet>
      <dgm:spPr/>
    </dgm:pt>
    <dgm:pt modelId="{630FB055-715D-4CEB-B10C-5691D564BFA7}" type="pres">
      <dgm:prSet presAssocID="{8144E93D-8F67-4699-8829-1A53697371D6}" presName="Name56" presStyleLbl="parChTrans1D2" presStyleIdx="2" presStyleCnt="5"/>
      <dgm:spPr/>
    </dgm:pt>
    <dgm:pt modelId="{FF15AF24-D34D-439C-93B7-70D2F7C822B1}" type="pres">
      <dgm:prSet presAssocID="{66A4CE9C-AD47-48F5-8E75-F48C7D367A6F}" presName="text0" presStyleLbl="node1" presStyleIdx="3" presStyleCnt="6" custScaleX="331789" custScaleY="114850" custRadScaleRad="133756" custRadScaleInc="254805">
        <dgm:presLayoutVars>
          <dgm:bulletEnabled val="1"/>
        </dgm:presLayoutVars>
      </dgm:prSet>
      <dgm:spPr/>
    </dgm:pt>
    <dgm:pt modelId="{1FC79F46-4348-4E8F-8A5C-E412D4AEFD69}" type="pres">
      <dgm:prSet presAssocID="{334C3D41-BBD5-4BE3-90B3-6121CB697412}" presName="Name56" presStyleLbl="parChTrans1D2" presStyleIdx="3" presStyleCnt="5"/>
      <dgm:spPr/>
    </dgm:pt>
    <dgm:pt modelId="{467945AA-CE6B-453D-B978-3BD52EB77453}" type="pres">
      <dgm:prSet presAssocID="{19DA29AB-062A-4EDA-A36B-54BFB87A62ED}" presName="text0" presStyleLbl="node1" presStyleIdx="4" presStyleCnt="6" custScaleX="320146" custScaleY="112126" custRadScaleRad="163553" custRadScaleInc="-384968">
        <dgm:presLayoutVars>
          <dgm:bulletEnabled val="1"/>
        </dgm:presLayoutVars>
      </dgm:prSet>
      <dgm:spPr/>
    </dgm:pt>
    <dgm:pt modelId="{59A73C61-8892-4C10-B789-3CDEEAD6371C}" type="pres">
      <dgm:prSet presAssocID="{9C8AFE59-ABED-402A-A040-4AE902796DCC}" presName="Name56" presStyleLbl="parChTrans1D2" presStyleIdx="4" presStyleCnt="5"/>
      <dgm:spPr/>
    </dgm:pt>
    <dgm:pt modelId="{2A046878-F331-4A1B-9BAB-91A5F553DF7C}" type="pres">
      <dgm:prSet presAssocID="{9B39A2F8-53A5-49CA-9998-9537DF6620C4}" presName="text0" presStyleLbl="node1" presStyleIdx="5" presStyleCnt="6" custScaleX="299037" custScaleY="109557" custRadScaleRad="163822" custRadScaleInc="-15360">
        <dgm:presLayoutVars>
          <dgm:bulletEnabled val="1"/>
        </dgm:presLayoutVars>
      </dgm:prSet>
      <dgm:spPr/>
    </dgm:pt>
  </dgm:ptLst>
  <dgm:cxnLst>
    <dgm:cxn modelId="{7120BF06-FA26-42A0-AEEB-CCF4D2B68DE7}" srcId="{B1DED003-779A-47C9-9032-06CC2B8F7DA2}" destId="{FD0105DA-14F9-4D6C-AD95-97C27BD59E72}" srcOrd="0" destOrd="0" parTransId="{B9DB3017-A7C6-416A-9ACC-0EEFBCA78DAC}" sibTransId="{0C27E7D9-0382-44B3-949E-5CAF0F389F07}"/>
    <dgm:cxn modelId="{571A2A09-B261-40C6-9158-04F3853819F5}" srcId="{B1DED003-779A-47C9-9032-06CC2B8F7DA2}" destId="{35ACDA72-9080-4A12-99DA-BE0A9F72A87A}" srcOrd="1" destOrd="0" parTransId="{0488F18E-7502-4030-B49E-C0539E5D4586}" sibTransId="{0EAE6665-B517-4BF5-9BE9-2117AF3AB690}"/>
    <dgm:cxn modelId="{DDFFF70E-9556-48B4-B933-1A6E2AB3006C}" type="presOf" srcId="{334C3D41-BBD5-4BE3-90B3-6121CB697412}" destId="{1FC79F46-4348-4E8F-8A5C-E412D4AEFD69}" srcOrd="0" destOrd="0" presId="urn:microsoft.com/office/officeart/2008/layout/RadialCluster"/>
    <dgm:cxn modelId="{A1C4A018-F780-4DE0-89BE-51538299CFE7}" srcId="{B1DED003-779A-47C9-9032-06CC2B8F7DA2}" destId="{699A2582-C041-43E5-9F96-9836587F9FBD}" srcOrd="2" destOrd="0" parTransId="{F6BF26C0-3364-40A2-8C1C-3A1E5C5F559E}" sibTransId="{1D69BA38-E8C7-4DD3-B367-BA14F49BA98A}"/>
    <dgm:cxn modelId="{4BCB6719-B1BF-4124-8D92-9988AABA5649}" type="presOf" srcId="{9C8AFE59-ABED-402A-A040-4AE902796DCC}" destId="{59A73C61-8892-4C10-B789-3CDEEAD6371C}" srcOrd="0" destOrd="0" presId="urn:microsoft.com/office/officeart/2008/layout/RadialCluster"/>
    <dgm:cxn modelId="{37BB8425-AC27-46AC-AF9A-66C2841431B1}" type="presOf" srcId="{86E1E863-F257-46EF-88A5-288EC97757AA}" destId="{176DCC99-75AB-485E-881D-46F27DE2E537}" srcOrd="0" destOrd="0" presId="urn:microsoft.com/office/officeart/2008/layout/RadialCluster"/>
    <dgm:cxn modelId="{00A50E2D-A91D-4DA4-8997-E9625129C3BD}" type="presOf" srcId="{BCA611D6-B8BB-439E-B642-726A4CD0894C}" destId="{EC16A1D1-CB6A-4FD2-A1F1-981A3B24D7D1}" srcOrd="0" destOrd="0" presId="urn:microsoft.com/office/officeart/2008/layout/RadialCluster"/>
    <dgm:cxn modelId="{CEE6235E-4863-41B4-88A3-85C6D33B9288}" type="presOf" srcId="{9C6B981F-B3D3-44AA-87E9-2E58852AF1E6}" destId="{603112AA-94C1-413C-A37F-53DB8FA239CC}" srcOrd="0" destOrd="0" presId="urn:microsoft.com/office/officeart/2008/layout/RadialCluster"/>
    <dgm:cxn modelId="{551C9441-50DE-4E80-A57D-8328B518C42D}" srcId="{FD0105DA-14F9-4D6C-AD95-97C27BD59E72}" destId="{66A4CE9C-AD47-48F5-8E75-F48C7D367A6F}" srcOrd="2" destOrd="0" parTransId="{8144E93D-8F67-4699-8829-1A53697371D6}" sibTransId="{DB76FA84-BFEB-4C31-AFA6-209B50D178AD}"/>
    <dgm:cxn modelId="{FC29666A-52EC-4FCC-9649-BF9D205EC37A}" type="presOf" srcId="{8144E93D-8F67-4699-8829-1A53697371D6}" destId="{630FB055-715D-4CEB-B10C-5691D564BFA7}" srcOrd="0" destOrd="0" presId="urn:microsoft.com/office/officeart/2008/layout/RadialCluster"/>
    <dgm:cxn modelId="{A3A7CC7A-8A4C-4174-AD88-430564AC4C41}" type="presOf" srcId="{9B39A2F8-53A5-49CA-9998-9537DF6620C4}" destId="{2A046878-F331-4A1B-9BAB-91A5F553DF7C}" srcOrd="0" destOrd="0" presId="urn:microsoft.com/office/officeart/2008/layout/RadialCluster"/>
    <dgm:cxn modelId="{5563178C-5D2B-4415-B352-99DEE0BC66B3}" type="presOf" srcId="{19DA29AB-062A-4EDA-A36B-54BFB87A62ED}" destId="{467945AA-CE6B-453D-B978-3BD52EB77453}" srcOrd="0" destOrd="0" presId="urn:microsoft.com/office/officeart/2008/layout/RadialCluster"/>
    <dgm:cxn modelId="{DA910D8F-9596-4AA7-B9FF-A3CE57F8095B}" type="presOf" srcId="{2082BE55-DBF4-4DBC-BCCD-71B934B185B5}" destId="{07AEDA23-0148-4A39-ADF2-D26D31513085}" srcOrd="0" destOrd="0" presId="urn:microsoft.com/office/officeart/2008/layout/RadialCluster"/>
    <dgm:cxn modelId="{3FBD03A3-5AF0-414D-AC56-A85906107BD5}" srcId="{B1DED003-779A-47C9-9032-06CC2B8F7DA2}" destId="{42DFA490-28DC-440A-8EEA-89EDC7623220}" srcOrd="3" destOrd="0" parTransId="{8EED377E-BF51-4DAE-B10F-EC9DDE1D8366}" sibTransId="{BAC419D4-EC38-4659-B245-19BB7E4B735C}"/>
    <dgm:cxn modelId="{670150B1-F616-4D01-B90C-CC0900EBF1AB}" type="presOf" srcId="{66A4CE9C-AD47-48F5-8E75-F48C7D367A6F}" destId="{FF15AF24-D34D-439C-93B7-70D2F7C822B1}" srcOrd="0" destOrd="0" presId="urn:microsoft.com/office/officeart/2008/layout/RadialCluster"/>
    <dgm:cxn modelId="{AE0080B8-10EF-40DB-9AF4-859AF24C9564}" srcId="{FD0105DA-14F9-4D6C-AD95-97C27BD59E72}" destId="{9C6B981F-B3D3-44AA-87E9-2E58852AF1E6}" srcOrd="1" destOrd="0" parTransId="{86E1E863-F257-46EF-88A5-288EC97757AA}" sibTransId="{BB7ED440-D7D3-41E7-B9F0-77A589214F31}"/>
    <dgm:cxn modelId="{3A74AFBD-5748-49C5-A971-737321E1B841}" srcId="{FD0105DA-14F9-4D6C-AD95-97C27BD59E72}" destId="{BCA611D6-B8BB-439E-B642-726A4CD0894C}" srcOrd="0" destOrd="0" parTransId="{2082BE55-DBF4-4DBC-BCCD-71B934B185B5}" sibTransId="{E230DAC7-0A1A-42EB-8995-CC72A02FF2A4}"/>
    <dgm:cxn modelId="{D5BAC4F1-FB92-4D68-8CCD-7EC2DC2C357F}" type="presOf" srcId="{FD0105DA-14F9-4D6C-AD95-97C27BD59E72}" destId="{8F9D818B-D9AD-46FA-A8DB-76BCD9847104}" srcOrd="0" destOrd="0" presId="urn:microsoft.com/office/officeart/2008/layout/RadialCluster"/>
    <dgm:cxn modelId="{B0FCB1F3-803E-4EBF-B035-41F71DB3FD5A}" srcId="{FD0105DA-14F9-4D6C-AD95-97C27BD59E72}" destId="{9B39A2F8-53A5-49CA-9998-9537DF6620C4}" srcOrd="4" destOrd="0" parTransId="{9C8AFE59-ABED-402A-A040-4AE902796DCC}" sibTransId="{6F94DE17-8652-4FA8-AAF9-DC2914794855}"/>
    <dgm:cxn modelId="{958DB0F4-85D0-4502-A890-20987F4D49EF}" srcId="{B1DED003-779A-47C9-9032-06CC2B8F7DA2}" destId="{38B6D6BA-6723-4D92-9094-155FB45227A7}" srcOrd="4" destOrd="0" parTransId="{800AC330-BEE6-4CA5-B55B-C8C741F12223}" sibTransId="{C255BA09-C095-4A6E-A3BA-BA6F7DB07F17}"/>
    <dgm:cxn modelId="{73A764F6-44D7-4E56-B25E-A3A53400A9D1}" type="presOf" srcId="{B1DED003-779A-47C9-9032-06CC2B8F7DA2}" destId="{9F142120-71BC-4819-8FA9-2945976A00B3}" srcOrd="0" destOrd="0" presId="urn:microsoft.com/office/officeart/2008/layout/RadialCluster"/>
    <dgm:cxn modelId="{9D7A36FF-E87B-46C7-9F3D-C40F857BFF14}" srcId="{FD0105DA-14F9-4D6C-AD95-97C27BD59E72}" destId="{19DA29AB-062A-4EDA-A36B-54BFB87A62ED}" srcOrd="3" destOrd="0" parTransId="{334C3D41-BBD5-4BE3-90B3-6121CB697412}" sibTransId="{89E16888-7335-4CF5-BC23-AB2E447A7EEB}"/>
    <dgm:cxn modelId="{95C1B681-A449-44D8-BAB2-B5264C94DF1B}" type="presParOf" srcId="{9F142120-71BC-4819-8FA9-2945976A00B3}" destId="{0692D881-98C7-4D4A-B1AC-6090F4AE285A}" srcOrd="0" destOrd="0" presId="urn:microsoft.com/office/officeart/2008/layout/RadialCluster"/>
    <dgm:cxn modelId="{FDAB03B9-A396-4DA5-898A-2BA489DAB393}" type="presParOf" srcId="{0692D881-98C7-4D4A-B1AC-6090F4AE285A}" destId="{8F9D818B-D9AD-46FA-A8DB-76BCD9847104}" srcOrd="0" destOrd="0" presId="urn:microsoft.com/office/officeart/2008/layout/RadialCluster"/>
    <dgm:cxn modelId="{4E48B1BB-2F1A-4AAF-9A10-8B6C863AD150}" type="presParOf" srcId="{0692D881-98C7-4D4A-B1AC-6090F4AE285A}" destId="{07AEDA23-0148-4A39-ADF2-D26D31513085}" srcOrd="1" destOrd="0" presId="urn:microsoft.com/office/officeart/2008/layout/RadialCluster"/>
    <dgm:cxn modelId="{D65AF6FE-DF8E-4E89-8DC5-45525FBBD78A}" type="presParOf" srcId="{0692D881-98C7-4D4A-B1AC-6090F4AE285A}" destId="{EC16A1D1-CB6A-4FD2-A1F1-981A3B24D7D1}" srcOrd="2" destOrd="0" presId="urn:microsoft.com/office/officeart/2008/layout/RadialCluster"/>
    <dgm:cxn modelId="{0DD78E22-F7E2-47DD-9366-FAEDEA502D96}" type="presParOf" srcId="{0692D881-98C7-4D4A-B1AC-6090F4AE285A}" destId="{176DCC99-75AB-485E-881D-46F27DE2E537}" srcOrd="3" destOrd="0" presId="urn:microsoft.com/office/officeart/2008/layout/RadialCluster"/>
    <dgm:cxn modelId="{97D21589-F7D8-4B66-BCAE-4D94BD8CFF20}" type="presParOf" srcId="{0692D881-98C7-4D4A-B1AC-6090F4AE285A}" destId="{603112AA-94C1-413C-A37F-53DB8FA239CC}" srcOrd="4" destOrd="0" presId="urn:microsoft.com/office/officeart/2008/layout/RadialCluster"/>
    <dgm:cxn modelId="{21BCE2C6-B5B3-484A-A16A-63664AC7076F}" type="presParOf" srcId="{0692D881-98C7-4D4A-B1AC-6090F4AE285A}" destId="{630FB055-715D-4CEB-B10C-5691D564BFA7}" srcOrd="5" destOrd="0" presId="urn:microsoft.com/office/officeart/2008/layout/RadialCluster"/>
    <dgm:cxn modelId="{1D524DA2-F238-495A-86C5-4F9109F3650A}" type="presParOf" srcId="{0692D881-98C7-4D4A-B1AC-6090F4AE285A}" destId="{FF15AF24-D34D-439C-93B7-70D2F7C822B1}" srcOrd="6" destOrd="0" presId="urn:microsoft.com/office/officeart/2008/layout/RadialCluster"/>
    <dgm:cxn modelId="{C01B091E-C449-439F-9B8E-760C2234248C}" type="presParOf" srcId="{0692D881-98C7-4D4A-B1AC-6090F4AE285A}" destId="{1FC79F46-4348-4E8F-8A5C-E412D4AEFD69}" srcOrd="7" destOrd="0" presId="urn:microsoft.com/office/officeart/2008/layout/RadialCluster"/>
    <dgm:cxn modelId="{CE3930B3-B926-4DDE-8CCA-DC4AA5A9FE9F}" type="presParOf" srcId="{0692D881-98C7-4D4A-B1AC-6090F4AE285A}" destId="{467945AA-CE6B-453D-B978-3BD52EB77453}" srcOrd="8" destOrd="0" presId="urn:microsoft.com/office/officeart/2008/layout/RadialCluster"/>
    <dgm:cxn modelId="{68FCA8B1-1170-4493-AADD-7EF486A7B749}" type="presParOf" srcId="{0692D881-98C7-4D4A-B1AC-6090F4AE285A}" destId="{59A73C61-8892-4C10-B789-3CDEEAD6371C}" srcOrd="9" destOrd="0" presId="urn:microsoft.com/office/officeart/2008/layout/RadialCluster"/>
    <dgm:cxn modelId="{975B4BC3-8943-4566-A6E1-1EB838CFFFA9}" type="presParOf" srcId="{0692D881-98C7-4D4A-B1AC-6090F4AE285A}" destId="{2A046878-F331-4A1B-9BAB-91A5F553DF7C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9310E01-76AB-4DB6-981A-01CCEA9F6441}" type="doc">
      <dgm:prSet loTypeId="urn:microsoft.com/office/officeart/2005/8/layout/lProcess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D075027A-AC28-4BA0-A06F-90682CDD344B}">
      <dgm:prSet phldrT="[Текст]" custT="1"/>
      <dgm:spPr/>
      <dgm:t>
        <a:bodyPr/>
        <a:lstStyle/>
        <a:p>
          <a:endParaRPr lang="uk-UA" sz="1600" b="1" i="0" dirty="0"/>
        </a:p>
        <a:p>
          <a:r>
            <a:rPr lang="uk-UA" sz="1600" b="1" i="0" dirty="0"/>
            <a:t>Аудит, контроль, інструктаж, інструкції</a:t>
          </a:r>
        </a:p>
        <a:p>
          <a:endParaRPr lang="uk-UA" sz="1600" b="1" i="0" dirty="0"/>
        </a:p>
        <a:p>
          <a:r>
            <a:rPr lang="uk-UA" sz="1600" b="1" i="0" dirty="0"/>
            <a:t> </a:t>
          </a:r>
        </a:p>
      </dgm:t>
    </dgm:pt>
    <dgm:pt modelId="{EEFBC151-6E4D-46F1-B314-2ED492A85C77}" type="parTrans" cxnId="{E2868626-2B70-480F-8E63-970FA2B8AA36}">
      <dgm:prSet/>
      <dgm:spPr/>
      <dgm:t>
        <a:bodyPr/>
        <a:lstStyle/>
        <a:p>
          <a:endParaRPr lang="uk-UA"/>
        </a:p>
      </dgm:t>
    </dgm:pt>
    <dgm:pt modelId="{06C290B6-CAE1-46B1-8925-FF2C3D3E4C2D}" type="sibTrans" cxnId="{E2868626-2B70-480F-8E63-970FA2B8AA36}">
      <dgm:prSet/>
      <dgm:spPr/>
      <dgm:t>
        <a:bodyPr/>
        <a:lstStyle/>
        <a:p>
          <a:endParaRPr lang="uk-UA"/>
        </a:p>
      </dgm:t>
    </dgm:pt>
    <dgm:pt modelId="{69F3D2D0-D86B-4B61-843D-3E2DF961F559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just">
            <a:spcAft>
              <a:spcPts val="0"/>
            </a:spcAft>
          </a:pPr>
          <a:r>
            <a:rPr lang="uk-UA" sz="1600" dirty="0">
              <a:solidFill>
                <a:schemeClr val="tx1"/>
              </a:solidFill>
            </a:rPr>
            <a:t>-Акти о</a:t>
          </a:r>
          <a:r>
            <a:rPr lang="uk-UA" sz="1600" b="0" dirty="0">
              <a:solidFill>
                <a:schemeClr val="tx1"/>
              </a:solidFill>
            </a:rPr>
            <a:t>бстеження будівлі, класів, спортивних майданчиків, залів тощо</a:t>
          </a:r>
        </a:p>
        <a:p>
          <a:pPr algn="just">
            <a:spcAft>
              <a:spcPts val="0"/>
            </a:spcAft>
          </a:pPr>
          <a:r>
            <a:rPr lang="uk-UA" sz="1600" b="0" dirty="0">
              <a:solidFill>
                <a:schemeClr val="tx1"/>
              </a:solidFill>
            </a:rPr>
            <a:t>-Комісія  з </a:t>
          </a:r>
          <a:r>
            <a:rPr lang="uk-UA" sz="1600" b="0" dirty="0" err="1">
              <a:solidFill>
                <a:schemeClr val="tx1"/>
              </a:solidFill>
            </a:rPr>
            <a:t>розслідуван</a:t>
          </a:r>
          <a:r>
            <a:rPr lang="uk-UA" sz="1600" b="0" dirty="0">
              <a:solidFill>
                <a:schemeClr val="tx1"/>
              </a:solidFill>
            </a:rPr>
            <a:t>-</a:t>
          </a:r>
        </a:p>
        <a:p>
          <a:pPr algn="just">
            <a:spcAft>
              <a:spcPts val="0"/>
            </a:spcAft>
          </a:pPr>
          <a:r>
            <a:rPr lang="uk-UA" sz="1600" b="0" dirty="0">
              <a:solidFill>
                <a:schemeClr val="tx1"/>
              </a:solidFill>
            </a:rPr>
            <a:t>ня травматизму</a:t>
          </a:r>
        </a:p>
        <a:p>
          <a:pPr algn="just">
            <a:spcAft>
              <a:spcPts val="0"/>
            </a:spcAft>
          </a:pPr>
          <a:r>
            <a:rPr lang="uk-UA" sz="1600" b="0" dirty="0">
              <a:solidFill>
                <a:schemeClr val="tx1"/>
              </a:solidFill>
            </a:rPr>
            <a:t>-Інструкції</a:t>
          </a:r>
        </a:p>
        <a:p>
          <a:pPr algn="just">
            <a:spcAft>
              <a:spcPts val="0"/>
            </a:spcAft>
          </a:pPr>
          <a:r>
            <a:rPr lang="uk-UA" sz="1600" b="0" dirty="0">
              <a:solidFill>
                <a:schemeClr val="tx1"/>
              </a:solidFill>
            </a:rPr>
            <a:t>-Бракеражна комісія </a:t>
          </a:r>
        </a:p>
        <a:p>
          <a:pPr algn="just">
            <a:spcAft>
              <a:spcPct val="35000"/>
            </a:spcAft>
          </a:pPr>
          <a:endParaRPr lang="uk-UA" sz="1600" dirty="0">
            <a:solidFill>
              <a:schemeClr val="tx1"/>
            </a:solidFill>
          </a:endParaRPr>
        </a:p>
      </dgm:t>
    </dgm:pt>
    <dgm:pt modelId="{55E6D08B-8A04-4D70-9732-13AD0170B4FA}" type="parTrans" cxnId="{7CC2656A-C36B-4E47-B26C-B2F446D98615}">
      <dgm:prSet/>
      <dgm:spPr/>
      <dgm:t>
        <a:bodyPr/>
        <a:lstStyle/>
        <a:p>
          <a:endParaRPr lang="uk-UA"/>
        </a:p>
      </dgm:t>
    </dgm:pt>
    <dgm:pt modelId="{3A5EC138-CCE1-487B-ABFC-83916DFE8511}" type="sibTrans" cxnId="{7CC2656A-C36B-4E47-B26C-B2F446D98615}">
      <dgm:prSet/>
      <dgm:spPr/>
      <dgm:t>
        <a:bodyPr/>
        <a:lstStyle/>
        <a:p>
          <a:endParaRPr lang="uk-UA"/>
        </a:p>
      </dgm:t>
    </dgm:pt>
    <dgm:pt modelId="{31516C74-0FC4-44A3-BEC4-DF687B6F02D7}">
      <dgm:prSet phldrT="[Текст]" custT="1"/>
      <dgm:spPr/>
      <dgm:t>
        <a:bodyPr/>
        <a:lstStyle/>
        <a:p>
          <a:r>
            <a:rPr lang="uk-UA" sz="1600" b="1" dirty="0"/>
            <a:t>Пропускний режим</a:t>
          </a:r>
        </a:p>
        <a:p>
          <a:endParaRPr lang="uk-UA" sz="1600" b="1" dirty="0"/>
        </a:p>
      </dgm:t>
    </dgm:pt>
    <dgm:pt modelId="{457C1499-EB26-4B95-97D5-394559E8ED93}" type="parTrans" cxnId="{39127C55-52DC-420A-9F93-F77B12F4E2E1}">
      <dgm:prSet/>
      <dgm:spPr/>
      <dgm:t>
        <a:bodyPr/>
        <a:lstStyle/>
        <a:p>
          <a:endParaRPr lang="uk-UA"/>
        </a:p>
      </dgm:t>
    </dgm:pt>
    <dgm:pt modelId="{BE0B9002-3D60-4791-AC59-436BDD75F81E}" type="sibTrans" cxnId="{39127C55-52DC-420A-9F93-F77B12F4E2E1}">
      <dgm:prSet/>
      <dgm:spPr/>
      <dgm:t>
        <a:bodyPr/>
        <a:lstStyle/>
        <a:p>
          <a:endParaRPr lang="uk-UA"/>
        </a:p>
      </dgm:t>
    </dgm:pt>
    <dgm:pt modelId="{14848276-3C3D-417A-931E-1ACE402653E2}">
      <dgm:prSet phldrT="[Текст]" custT="1"/>
      <dgm:spPr/>
      <dgm:t>
        <a:bodyPr/>
        <a:lstStyle/>
        <a:p>
          <a:pPr algn="just"/>
          <a:endParaRPr lang="uk-UA" sz="1600" dirty="0">
            <a:solidFill>
              <a:schemeClr val="tx1"/>
            </a:solidFill>
          </a:endParaRPr>
        </a:p>
        <a:p>
          <a:pPr algn="just"/>
          <a:endParaRPr lang="uk-UA" sz="1600" dirty="0">
            <a:solidFill>
              <a:schemeClr val="tx1"/>
            </a:solidFill>
          </a:endParaRPr>
        </a:p>
        <a:p>
          <a:pPr algn="just"/>
          <a:r>
            <a:rPr lang="uk-UA" sz="1600" dirty="0">
              <a:solidFill>
                <a:schemeClr val="tx1"/>
              </a:solidFill>
            </a:rPr>
            <a:t>-</a:t>
          </a:r>
          <a:r>
            <a:rPr lang="uk-UA" sz="1600" noProof="0" dirty="0">
              <a:solidFill>
                <a:schemeClr val="tx1"/>
              </a:solidFill>
            </a:rPr>
            <a:t>Правила доступу і перебування учасників освітнього процесу</a:t>
          </a:r>
        </a:p>
        <a:p>
          <a:pPr algn="just"/>
          <a:r>
            <a:rPr lang="uk-UA" sz="1600" noProof="0" dirty="0">
              <a:solidFill>
                <a:schemeClr val="tx1"/>
              </a:solidFill>
            </a:rPr>
            <a:t>-Журнали реєстрації</a:t>
          </a:r>
        </a:p>
        <a:p>
          <a:pPr algn="just"/>
          <a:endParaRPr lang="uk-UA" sz="1600" noProof="0" dirty="0">
            <a:solidFill>
              <a:schemeClr val="tx1"/>
            </a:solidFill>
          </a:endParaRPr>
        </a:p>
        <a:p>
          <a:pPr algn="just"/>
          <a:endParaRPr lang="uk-UA" sz="1600" noProof="0" dirty="0">
            <a:solidFill>
              <a:schemeClr val="tx1"/>
            </a:solidFill>
          </a:endParaRPr>
        </a:p>
        <a:p>
          <a:pPr algn="just"/>
          <a:endParaRPr lang="uk-UA" sz="1600" noProof="0" dirty="0">
            <a:solidFill>
              <a:schemeClr val="tx1"/>
            </a:solidFill>
          </a:endParaRPr>
        </a:p>
        <a:p>
          <a:pPr algn="just"/>
          <a:endParaRPr lang="uk-UA" sz="1600" dirty="0">
            <a:solidFill>
              <a:schemeClr val="tx1"/>
            </a:solidFill>
          </a:endParaRPr>
        </a:p>
        <a:p>
          <a:pPr algn="just"/>
          <a:endParaRPr lang="uk-UA" sz="1600" dirty="0">
            <a:solidFill>
              <a:schemeClr val="tx1"/>
            </a:solidFill>
          </a:endParaRPr>
        </a:p>
      </dgm:t>
    </dgm:pt>
    <dgm:pt modelId="{333F4845-F3CD-4B72-BA49-C7B197E48CF3}" type="parTrans" cxnId="{58429937-0C72-40E6-858D-56458FFE0ABE}">
      <dgm:prSet/>
      <dgm:spPr/>
      <dgm:t>
        <a:bodyPr/>
        <a:lstStyle/>
        <a:p>
          <a:endParaRPr lang="uk-UA"/>
        </a:p>
      </dgm:t>
    </dgm:pt>
    <dgm:pt modelId="{6A9DB1A1-D9F9-4569-9AD3-875195AE4D6B}" type="sibTrans" cxnId="{58429937-0C72-40E6-858D-56458FFE0ABE}">
      <dgm:prSet/>
      <dgm:spPr/>
      <dgm:t>
        <a:bodyPr/>
        <a:lstStyle/>
        <a:p>
          <a:endParaRPr lang="uk-UA"/>
        </a:p>
      </dgm:t>
    </dgm:pt>
    <dgm:pt modelId="{547CDD83-9EE5-43F9-A71F-DE68C7D0B805}">
      <dgm:prSet phldrT="[Текст]" custT="1"/>
      <dgm:spPr/>
      <dgm:t>
        <a:bodyPr/>
        <a:lstStyle/>
        <a:p>
          <a:r>
            <a:rPr lang="uk-UA" sz="1600" b="1" dirty="0"/>
            <a:t>Технічне забезпечення</a:t>
          </a:r>
        </a:p>
        <a:p>
          <a:endParaRPr lang="uk-UA" sz="1600" b="1" dirty="0"/>
        </a:p>
      </dgm:t>
    </dgm:pt>
    <dgm:pt modelId="{CD50783F-3317-4F2D-B3CF-5EDE42BBAD72}" type="parTrans" cxnId="{357E90BC-1A8D-4752-9485-544922AD2C46}">
      <dgm:prSet/>
      <dgm:spPr/>
      <dgm:t>
        <a:bodyPr/>
        <a:lstStyle/>
        <a:p>
          <a:endParaRPr lang="uk-UA"/>
        </a:p>
      </dgm:t>
    </dgm:pt>
    <dgm:pt modelId="{8B8DE8E6-2B7F-4CE0-83A9-3128ED257B43}" type="sibTrans" cxnId="{357E90BC-1A8D-4752-9485-544922AD2C46}">
      <dgm:prSet/>
      <dgm:spPr/>
      <dgm:t>
        <a:bodyPr/>
        <a:lstStyle/>
        <a:p>
          <a:endParaRPr lang="uk-UA"/>
        </a:p>
      </dgm:t>
    </dgm:pt>
    <dgm:pt modelId="{BD58B942-AF4C-4C39-960B-0E123BA2F139}">
      <dgm:prSet phldrT="[Текст]" custT="1"/>
      <dgm:spPr>
        <a:solidFill>
          <a:srgbClr val="92D050"/>
        </a:solidFill>
      </dgm:spPr>
      <dgm:t>
        <a:bodyPr/>
        <a:lstStyle/>
        <a:p>
          <a:pPr algn="just"/>
          <a:endParaRPr lang="uk-UA" sz="1600" b="0" dirty="0">
            <a:solidFill>
              <a:schemeClr val="tx1"/>
            </a:solidFill>
          </a:endParaRPr>
        </a:p>
        <a:p>
          <a:pPr algn="just"/>
          <a:endParaRPr lang="uk-UA" sz="1600" b="0" dirty="0">
            <a:solidFill>
              <a:schemeClr val="tx1"/>
            </a:solidFill>
          </a:endParaRPr>
        </a:p>
        <a:p>
          <a:pPr algn="just"/>
          <a:endParaRPr lang="uk-UA" sz="1600" b="0" dirty="0">
            <a:solidFill>
              <a:schemeClr val="tx1"/>
            </a:solidFill>
          </a:endParaRPr>
        </a:p>
        <a:p>
          <a:pPr algn="just"/>
          <a:r>
            <a:rPr lang="uk-UA" sz="1600" b="0" dirty="0">
              <a:solidFill>
                <a:schemeClr val="tx1"/>
              </a:solidFill>
            </a:rPr>
            <a:t>-Камери </a:t>
          </a:r>
          <a:r>
            <a:rPr lang="uk-UA" sz="1600" b="0" noProof="0" dirty="0" err="1">
              <a:solidFill>
                <a:schemeClr val="tx1"/>
              </a:solidFill>
            </a:rPr>
            <a:t>відеоспосте</a:t>
          </a:r>
          <a:r>
            <a:rPr lang="uk-UA" sz="1600" b="0" noProof="0" dirty="0">
              <a:solidFill>
                <a:schemeClr val="tx1"/>
              </a:solidFill>
            </a:rPr>
            <a:t>- </a:t>
          </a:r>
          <a:r>
            <a:rPr lang="uk-UA" sz="1600" b="0" noProof="0" dirty="0" err="1">
              <a:solidFill>
                <a:schemeClr val="tx1"/>
              </a:solidFill>
            </a:rPr>
            <a:t>реження</a:t>
          </a:r>
          <a:endParaRPr lang="uk-UA" sz="1600" b="0" noProof="0" dirty="0">
            <a:solidFill>
              <a:schemeClr val="tx1"/>
            </a:solidFill>
          </a:endParaRPr>
        </a:p>
        <a:p>
          <a:pPr algn="just"/>
          <a:r>
            <a:rPr lang="uk-UA" sz="1600" b="0" noProof="0" dirty="0">
              <a:solidFill>
                <a:schemeClr val="tx1"/>
              </a:solidFill>
            </a:rPr>
            <a:t>-Наявність тривожної кнопки</a:t>
          </a:r>
        </a:p>
        <a:p>
          <a:pPr algn="just"/>
          <a:r>
            <a:rPr lang="uk-UA" sz="1600" b="0" noProof="0" dirty="0">
              <a:solidFill>
                <a:schemeClr val="tx1"/>
              </a:solidFill>
            </a:rPr>
            <a:t>-Охоронна система </a:t>
          </a:r>
          <a:r>
            <a:rPr lang="en-US" sz="1600" b="0" noProof="0" dirty="0">
              <a:solidFill>
                <a:schemeClr val="tx1"/>
              </a:solidFill>
            </a:rPr>
            <a:t> Ajax</a:t>
          </a:r>
          <a:endParaRPr lang="uk-UA" sz="1600" b="0" noProof="0" dirty="0">
            <a:solidFill>
              <a:schemeClr val="tx1"/>
            </a:solidFill>
          </a:endParaRPr>
        </a:p>
        <a:p>
          <a:pPr algn="just"/>
          <a:endParaRPr lang="uk-UA" sz="1600" b="0" noProof="0" dirty="0">
            <a:solidFill>
              <a:schemeClr val="tx1"/>
            </a:solidFill>
          </a:endParaRPr>
        </a:p>
        <a:p>
          <a:pPr algn="just"/>
          <a:endParaRPr lang="uk-UA" sz="1600" b="0" noProof="0" dirty="0">
            <a:solidFill>
              <a:schemeClr val="tx1"/>
            </a:solidFill>
          </a:endParaRPr>
        </a:p>
        <a:p>
          <a:pPr algn="just"/>
          <a:endParaRPr lang="uk-UA" sz="1600" b="0" dirty="0">
            <a:solidFill>
              <a:schemeClr val="tx1"/>
            </a:solidFill>
          </a:endParaRPr>
        </a:p>
        <a:p>
          <a:pPr algn="just"/>
          <a:endParaRPr lang="uk-UA" sz="1600" b="0" dirty="0">
            <a:solidFill>
              <a:schemeClr val="tx1"/>
            </a:solidFill>
          </a:endParaRPr>
        </a:p>
        <a:p>
          <a:pPr algn="just"/>
          <a:endParaRPr lang="uk-UA" sz="1600" b="0" dirty="0">
            <a:solidFill>
              <a:schemeClr val="tx1"/>
            </a:solidFill>
          </a:endParaRPr>
        </a:p>
      </dgm:t>
    </dgm:pt>
    <dgm:pt modelId="{41F581DD-F862-4858-92A4-70BBFC9944D7}" type="parTrans" cxnId="{26041F2A-987D-4086-9E61-7F28A677409D}">
      <dgm:prSet/>
      <dgm:spPr/>
      <dgm:t>
        <a:bodyPr/>
        <a:lstStyle/>
        <a:p>
          <a:endParaRPr lang="uk-UA"/>
        </a:p>
      </dgm:t>
    </dgm:pt>
    <dgm:pt modelId="{193641DC-CD02-43AF-B39D-848A97C651CE}" type="sibTrans" cxnId="{26041F2A-987D-4086-9E61-7F28A677409D}">
      <dgm:prSet/>
      <dgm:spPr/>
      <dgm:t>
        <a:bodyPr/>
        <a:lstStyle/>
        <a:p>
          <a:endParaRPr lang="uk-UA"/>
        </a:p>
      </dgm:t>
    </dgm:pt>
    <dgm:pt modelId="{A40CA79C-4E0A-4859-AAFD-D85149AD4AD0}">
      <dgm:prSet custT="1"/>
      <dgm:spPr/>
      <dgm:t>
        <a:bodyPr/>
        <a:lstStyle/>
        <a:p>
          <a:r>
            <a:rPr lang="uk-UA" sz="1600" b="1" dirty="0"/>
            <a:t>Охорона/</a:t>
          </a:r>
        </a:p>
        <a:p>
          <a:r>
            <a:rPr lang="uk-UA" sz="1600" b="1" dirty="0"/>
            <a:t>чергування</a:t>
          </a:r>
        </a:p>
        <a:p>
          <a:endParaRPr lang="uk-UA" sz="1600" b="1" dirty="0"/>
        </a:p>
      </dgm:t>
    </dgm:pt>
    <dgm:pt modelId="{D45A2EDC-037B-4EC2-84BE-9C1EA280FE00}" type="parTrans" cxnId="{7EE80289-2A7E-489F-A7BD-E719F46D6591}">
      <dgm:prSet/>
      <dgm:spPr/>
      <dgm:t>
        <a:bodyPr/>
        <a:lstStyle/>
        <a:p>
          <a:endParaRPr lang="uk-UA"/>
        </a:p>
      </dgm:t>
    </dgm:pt>
    <dgm:pt modelId="{E933124C-32E5-4918-8D15-03A8CCEDD192}" type="sibTrans" cxnId="{7EE80289-2A7E-489F-A7BD-E719F46D6591}">
      <dgm:prSet/>
      <dgm:spPr/>
      <dgm:t>
        <a:bodyPr/>
        <a:lstStyle/>
        <a:p>
          <a:endParaRPr lang="uk-UA"/>
        </a:p>
      </dgm:t>
    </dgm:pt>
    <dgm:pt modelId="{C333100F-AE6A-4E61-BF10-ADDD65A1D912}" type="pres">
      <dgm:prSet presAssocID="{99310E01-76AB-4DB6-981A-01CCEA9F6441}" presName="theList" presStyleCnt="0">
        <dgm:presLayoutVars>
          <dgm:dir/>
          <dgm:animLvl val="lvl"/>
          <dgm:resizeHandles val="exact"/>
        </dgm:presLayoutVars>
      </dgm:prSet>
      <dgm:spPr/>
    </dgm:pt>
    <dgm:pt modelId="{FDC9161C-4883-4F5B-94A3-6D22A0C918F5}" type="pres">
      <dgm:prSet presAssocID="{D075027A-AC28-4BA0-A06F-90682CDD344B}" presName="compNode" presStyleCnt="0"/>
      <dgm:spPr/>
    </dgm:pt>
    <dgm:pt modelId="{A1DB4AED-2815-4AF3-8957-6BC30B4EC4A5}" type="pres">
      <dgm:prSet presAssocID="{D075027A-AC28-4BA0-A06F-90682CDD344B}" presName="aNode" presStyleLbl="bgShp" presStyleIdx="0" presStyleCnt="4" custLinFactNeighborX="1607" custLinFactNeighborY="524"/>
      <dgm:spPr/>
    </dgm:pt>
    <dgm:pt modelId="{BD9C02FE-5651-4400-B63E-9E1D4BE9896F}" type="pres">
      <dgm:prSet presAssocID="{D075027A-AC28-4BA0-A06F-90682CDD344B}" presName="textNode" presStyleLbl="bgShp" presStyleIdx="0" presStyleCnt="4"/>
      <dgm:spPr/>
    </dgm:pt>
    <dgm:pt modelId="{A705E050-EEA4-4501-A5FC-E7BF1EA40121}" type="pres">
      <dgm:prSet presAssocID="{D075027A-AC28-4BA0-A06F-90682CDD344B}" presName="compChildNode" presStyleCnt="0"/>
      <dgm:spPr/>
    </dgm:pt>
    <dgm:pt modelId="{E0450140-4812-4FBD-870A-AE27234CB18B}" type="pres">
      <dgm:prSet presAssocID="{D075027A-AC28-4BA0-A06F-90682CDD344B}" presName="theInnerList" presStyleCnt="0"/>
      <dgm:spPr/>
    </dgm:pt>
    <dgm:pt modelId="{ABF9362B-9439-47F2-B3FC-D5F7F9B24964}" type="pres">
      <dgm:prSet presAssocID="{69F3D2D0-D86B-4B61-843D-3E2DF961F559}" presName="childNode" presStyleLbl="node1" presStyleIdx="0" presStyleCnt="3" custScaleX="119366" custScaleY="110685">
        <dgm:presLayoutVars>
          <dgm:bulletEnabled val="1"/>
        </dgm:presLayoutVars>
      </dgm:prSet>
      <dgm:spPr/>
    </dgm:pt>
    <dgm:pt modelId="{210FD759-6978-46A3-8952-57F473F1EF25}" type="pres">
      <dgm:prSet presAssocID="{D075027A-AC28-4BA0-A06F-90682CDD344B}" presName="aSpace" presStyleCnt="0"/>
      <dgm:spPr/>
    </dgm:pt>
    <dgm:pt modelId="{178F1C2D-D562-4E68-8A6A-5584D8F013BB}" type="pres">
      <dgm:prSet presAssocID="{31516C74-0FC4-44A3-BEC4-DF687B6F02D7}" presName="compNode" presStyleCnt="0"/>
      <dgm:spPr/>
    </dgm:pt>
    <dgm:pt modelId="{B96724C9-82E3-4C8A-91B2-0F5B6267A542}" type="pres">
      <dgm:prSet presAssocID="{31516C74-0FC4-44A3-BEC4-DF687B6F02D7}" presName="aNode" presStyleLbl="bgShp" presStyleIdx="1" presStyleCnt="4"/>
      <dgm:spPr/>
    </dgm:pt>
    <dgm:pt modelId="{4738F7C6-60E8-4F22-BDF6-5B5EDE880C02}" type="pres">
      <dgm:prSet presAssocID="{31516C74-0FC4-44A3-BEC4-DF687B6F02D7}" presName="textNode" presStyleLbl="bgShp" presStyleIdx="1" presStyleCnt="4"/>
      <dgm:spPr/>
    </dgm:pt>
    <dgm:pt modelId="{2F21355A-0B93-4240-B9FD-4655F58585DD}" type="pres">
      <dgm:prSet presAssocID="{31516C74-0FC4-44A3-BEC4-DF687B6F02D7}" presName="compChildNode" presStyleCnt="0"/>
      <dgm:spPr/>
    </dgm:pt>
    <dgm:pt modelId="{DAAB9596-F789-458C-BF61-9D35E68A34B8}" type="pres">
      <dgm:prSet presAssocID="{31516C74-0FC4-44A3-BEC4-DF687B6F02D7}" presName="theInnerList" presStyleCnt="0"/>
      <dgm:spPr/>
    </dgm:pt>
    <dgm:pt modelId="{8BB85F37-4209-43A7-B31C-DC39F469BCD0}" type="pres">
      <dgm:prSet presAssocID="{14848276-3C3D-417A-931E-1ACE402653E2}" presName="childNode" presStyleLbl="node1" presStyleIdx="1" presStyleCnt="3" custScaleX="137497">
        <dgm:presLayoutVars>
          <dgm:bulletEnabled val="1"/>
        </dgm:presLayoutVars>
      </dgm:prSet>
      <dgm:spPr/>
    </dgm:pt>
    <dgm:pt modelId="{F3C4A02D-9AB5-44B8-B847-B66A87A03C94}" type="pres">
      <dgm:prSet presAssocID="{31516C74-0FC4-44A3-BEC4-DF687B6F02D7}" presName="aSpace" presStyleCnt="0"/>
      <dgm:spPr/>
    </dgm:pt>
    <dgm:pt modelId="{26BC5225-E895-4C04-B858-30B51E5720C4}" type="pres">
      <dgm:prSet presAssocID="{547CDD83-9EE5-43F9-A71F-DE68C7D0B805}" presName="compNode" presStyleCnt="0"/>
      <dgm:spPr/>
    </dgm:pt>
    <dgm:pt modelId="{679372D2-F6F0-478E-9E5A-ABF955852594}" type="pres">
      <dgm:prSet presAssocID="{547CDD83-9EE5-43F9-A71F-DE68C7D0B805}" presName="aNode" presStyleLbl="bgShp" presStyleIdx="2" presStyleCnt="4"/>
      <dgm:spPr/>
    </dgm:pt>
    <dgm:pt modelId="{0C3A4EB0-48C9-498D-AA35-426EBE3FEE3A}" type="pres">
      <dgm:prSet presAssocID="{547CDD83-9EE5-43F9-A71F-DE68C7D0B805}" presName="textNode" presStyleLbl="bgShp" presStyleIdx="2" presStyleCnt="4"/>
      <dgm:spPr/>
    </dgm:pt>
    <dgm:pt modelId="{335A0076-21EB-47DD-B913-8E513CB7797E}" type="pres">
      <dgm:prSet presAssocID="{547CDD83-9EE5-43F9-A71F-DE68C7D0B805}" presName="compChildNode" presStyleCnt="0"/>
      <dgm:spPr/>
    </dgm:pt>
    <dgm:pt modelId="{93F2E089-A1A6-473F-BEE8-6914F9AD645F}" type="pres">
      <dgm:prSet presAssocID="{547CDD83-9EE5-43F9-A71F-DE68C7D0B805}" presName="theInnerList" presStyleCnt="0"/>
      <dgm:spPr/>
    </dgm:pt>
    <dgm:pt modelId="{F6836B46-FF48-4FC5-9E91-CE3C3632100C}" type="pres">
      <dgm:prSet presAssocID="{BD58B942-AF4C-4C39-960B-0E123BA2F139}" presName="childNode" presStyleLbl="node1" presStyleIdx="2" presStyleCnt="3" custScaleX="120030" custScaleY="112720">
        <dgm:presLayoutVars>
          <dgm:bulletEnabled val="1"/>
        </dgm:presLayoutVars>
      </dgm:prSet>
      <dgm:spPr/>
    </dgm:pt>
    <dgm:pt modelId="{A256E84C-5044-4867-893B-171E9F3DB156}" type="pres">
      <dgm:prSet presAssocID="{547CDD83-9EE5-43F9-A71F-DE68C7D0B805}" presName="aSpace" presStyleCnt="0"/>
      <dgm:spPr/>
    </dgm:pt>
    <dgm:pt modelId="{90F8687B-BE55-4924-B7BC-E19F15D34516}" type="pres">
      <dgm:prSet presAssocID="{A40CA79C-4E0A-4859-AAFD-D85149AD4AD0}" presName="compNode" presStyleCnt="0"/>
      <dgm:spPr/>
    </dgm:pt>
    <dgm:pt modelId="{4A6A98E6-F323-40D3-82C2-B5381ABD816C}" type="pres">
      <dgm:prSet presAssocID="{A40CA79C-4E0A-4859-AAFD-D85149AD4AD0}" presName="aNode" presStyleLbl="bgShp" presStyleIdx="3" presStyleCnt="4"/>
      <dgm:spPr/>
    </dgm:pt>
    <dgm:pt modelId="{5B9713B1-4D4E-4D31-93E4-A900590AA0FF}" type="pres">
      <dgm:prSet presAssocID="{A40CA79C-4E0A-4859-AAFD-D85149AD4AD0}" presName="textNode" presStyleLbl="bgShp" presStyleIdx="3" presStyleCnt="4"/>
      <dgm:spPr/>
    </dgm:pt>
    <dgm:pt modelId="{690D6660-038D-4983-8275-1EFE51D0CB30}" type="pres">
      <dgm:prSet presAssocID="{A40CA79C-4E0A-4859-AAFD-D85149AD4AD0}" presName="compChildNode" presStyleCnt="0"/>
      <dgm:spPr/>
    </dgm:pt>
    <dgm:pt modelId="{B6A4EEBB-E994-44BF-9319-556CE32365B7}" type="pres">
      <dgm:prSet presAssocID="{A40CA79C-4E0A-4859-AAFD-D85149AD4AD0}" presName="theInnerList" presStyleCnt="0"/>
      <dgm:spPr/>
    </dgm:pt>
  </dgm:ptLst>
  <dgm:cxnLst>
    <dgm:cxn modelId="{E2868626-2B70-480F-8E63-970FA2B8AA36}" srcId="{99310E01-76AB-4DB6-981A-01CCEA9F6441}" destId="{D075027A-AC28-4BA0-A06F-90682CDD344B}" srcOrd="0" destOrd="0" parTransId="{EEFBC151-6E4D-46F1-B314-2ED492A85C77}" sibTransId="{06C290B6-CAE1-46B1-8925-FF2C3D3E4C2D}"/>
    <dgm:cxn modelId="{26041F2A-987D-4086-9E61-7F28A677409D}" srcId="{547CDD83-9EE5-43F9-A71F-DE68C7D0B805}" destId="{BD58B942-AF4C-4C39-960B-0E123BA2F139}" srcOrd="0" destOrd="0" parTransId="{41F581DD-F862-4858-92A4-70BBFC9944D7}" sibTransId="{193641DC-CD02-43AF-B39D-848A97C651CE}"/>
    <dgm:cxn modelId="{CD24E22D-52C0-41A9-881E-0654D31398AB}" type="presOf" srcId="{A40CA79C-4E0A-4859-AAFD-D85149AD4AD0}" destId="{5B9713B1-4D4E-4D31-93E4-A900590AA0FF}" srcOrd="1" destOrd="0" presId="urn:microsoft.com/office/officeart/2005/8/layout/lProcess2"/>
    <dgm:cxn modelId="{58429937-0C72-40E6-858D-56458FFE0ABE}" srcId="{31516C74-0FC4-44A3-BEC4-DF687B6F02D7}" destId="{14848276-3C3D-417A-931E-1ACE402653E2}" srcOrd="0" destOrd="0" parTransId="{333F4845-F3CD-4B72-BA49-C7B197E48CF3}" sibTransId="{6A9DB1A1-D9F9-4569-9AD3-875195AE4D6B}"/>
    <dgm:cxn modelId="{4758DC5B-2D67-47B3-8166-BF5D881A19F6}" type="presOf" srcId="{A40CA79C-4E0A-4859-AAFD-D85149AD4AD0}" destId="{4A6A98E6-F323-40D3-82C2-B5381ABD816C}" srcOrd="0" destOrd="0" presId="urn:microsoft.com/office/officeart/2005/8/layout/lProcess2"/>
    <dgm:cxn modelId="{F6F33061-2493-4497-8AE8-77F9AD4461E2}" type="presOf" srcId="{99310E01-76AB-4DB6-981A-01CCEA9F6441}" destId="{C333100F-AE6A-4E61-BF10-ADDD65A1D912}" srcOrd="0" destOrd="0" presId="urn:microsoft.com/office/officeart/2005/8/layout/lProcess2"/>
    <dgm:cxn modelId="{7CC2656A-C36B-4E47-B26C-B2F446D98615}" srcId="{D075027A-AC28-4BA0-A06F-90682CDD344B}" destId="{69F3D2D0-D86B-4B61-843D-3E2DF961F559}" srcOrd="0" destOrd="0" parTransId="{55E6D08B-8A04-4D70-9732-13AD0170B4FA}" sibTransId="{3A5EC138-CCE1-487B-ABFC-83916DFE8511}"/>
    <dgm:cxn modelId="{9FE5456D-1BBD-450B-A6C5-BF3531DFCF15}" type="presOf" srcId="{31516C74-0FC4-44A3-BEC4-DF687B6F02D7}" destId="{B96724C9-82E3-4C8A-91B2-0F5B6267A542}" srcOrd="0" destOrd="0" presId="urn:microsoft.com/office/officeart/2005/8/layout/lProcess2"/>
    <dgm:cxn modelId="{39127C55-52DC-420A-9F93-F77B12F4E2E1}" srcId="{99310E01-76AB-4DB6-981A-01CCEA9F6441}" destId="{31516C74-0FC4-44A3-BEC4-DF687B6F02D7}" srcOrd="1" destOrd="0" parTransId="{457C1499-EB26-4B95-97D5-394559E8ED93}" sibTransId="{BE0B9002-3D60-4791-AC59-436BDD75F81E}"/>
    <dgm:cxn modelId="{7F498778-437F-447F-935A-825F9CB97BAE}" type="presOf" srcId="{D075027A-AC28-4BA0-A06F-90682CDD344B}" destId="{BD9C02FE-5651-4400-B63E-9E1D4BE9896F}" srcOrd="1" destOrd="0" presId="urn:microsoft.com/office/officeart/2005/8/layout/lProcess2"/>
    <dgm:cxn modelId="{300B537C-26E2-4526-8F8E-01BA9E498BC4}" type="presOf" srcId="{547CDD83-9EE5-43F9-A71F-DE68C7D0B805}" destId="{0C3A4EB0-48C9-498D-AA35-426EBE3FEE3A}" srcOrd="1" destOrd="0" presId="urn:microsoft.com/office/officeart/2005/8/layout/lProcess2"/>
    <dgm:cxn modelId="{7EE80289-2A7E-489F-A7BD-E719F46D6591}" srcId="{99310E01-76AB-4DB6-981A-01CCEA9F6441}" destId="{A40CA79C-4E0A-4859-AAFD-D85149AD4AD0}" srcOrd="3" destOrd="0" parTransId="{D45A2EDC-037B-4EC2-84BE-9C1EA280FE00}" sibTransId="{E933124C-32E5-4918-8D15-03A8CCEDD192}"/>
    <dgm:cxn modelId="{ADAB9C9F-D061-46FA-B86F-03DC5F78648A}" type="presOf" srcId="{31516C74-0FC4-44A3-BEC4-DF687B6F02D7}" destId="{4738F7C6-60E8-4F22-BDF6-5B5EDE880C02}" srcOrd="1" destOrd="0" presId="urn:microsoft.com/office/officeart/2005/8/layout/lProcess2"/>
    <dgm:cxn modelId="{47F125A2-B106-48C3-9838-4A86D071C622}" type="presOf" srcId="{D075027A-AC28-4BA0-A06F-90682CDD344B}" destId="{A1DB4AED-2815-4AF3-8957-6BC30B4EC4A5}" srcOrd="0" destOrd="0" presId="urn:microsoft.com/office/officeart/2005/8/layout/lProcess2"/>
    <dgm:cxn modelId="{69C87BA6-AD96-461F-A6F1-CA5A16ABF750}" type="presOf" srcId="{547CDD83-9EE5-43F9-A71F-DE68C7D0B805}" destId="{679372D2-F6F0-478E-9E5A-ABF955852594}" srcOrd="0" destOrd="0" presId="urn:microsoft.com/office/officeart/2005/8/layout/lProcess2"/>
    <dgm:cxn modelId="{39E027BB-F8DE-4009-81C5-B96AB52E3FE1}" type="presOf" srcId="{69F3D2D0-D86B-4B61-843D-3E2DF961F559}" destId="{ABF9362B-9439-47F2-B3FC-D5F7F9B24964}" srcOrd="0" destOrd="0" presId="urn:microsoft.com/office/officeart/2005/8/layout/lProcess2"/>
    <dgm:cxn modelId="{357E90BC-1A8D-4752-9485-544922AD2C46}" srcId="{99310E01-76AB-4DB6-981A-01CCEA9F6441}" destId="{547CDD83-9EE5-43F9-A71F-DE68C7D0B805}" srcOrd="2" destOrd="0" parTransId="{CD50783F-3317-4F2D-B3CF-5EDE42BBAD72}" sibTransId="{8B8DE8E6-2B7F-4CE0-83A9-3128ED257B43}"/>
    <dgm:cxn modelId="{B5A041C1-121D-4E87-BE76-20E4A0666578}" type="presOf" srcId="{BD58B942-AF4C-4C39-960B-0E123BA2F139}" destId="{F6836B46-FF48-4FC5-9E91-CE3C3632100C}" srcOrd="0" destOrd="0" presId="urn:microsoft.com/office/officeart/2005/8/layout/lProcess2"/>
    <dgm:cxn modelId="{BDAC58F1-F982-4F45-8A4D-11D3112DCCCA}" type="presOf" srcId="{14848276-3C3D-417A-931E-1ACE402653E2}" destId="{8BB85F37-4209-43A7-B31C-DC39F469BCD0}" srcOrd="0" destOrd="0" presId="urn:microsoft.com/office/officeart/2005/8/layout/lProcess2"/>
    <dgm:cxn modelId="{7BC83C93-1877-4F49-8EF1-95AF7D9E7A95}" type="presParOf" srcId="{C333100F-AE6A-4E61-BF10-ADDD65A1D912}" destId="{FDC9161C-4883-4F5B-94A3-6D22A0C918F5}" srcOrd="0" destOrd="0" presId="urn:microsoft.com/office/officeart/2005/8/layout/lProcess2"/>
    <dgm:cxn modelId="{286DC10C-F7E6-46B2-BAC4-D110EE8111EA}" type="presParOf" srcId="{FDC9161C-4883-4F5B-94A3-6D22A0C918F5}" destId="{A1DB4AED-2815-4AF3-8957-6BC30B4EC4A5}" srcOrd="0" destOrd="0" presId="urn:microsoft.com/office/officeart/2005/8/layout/lProcess2"/>
    <dgm:cxn modelId="{4EA73F11-D5CA-40A1-AD5E-1CEEDB7F0F1F}" type="presParOf" srcId="{FDC9161C-4883-4F5B-94A3-6D22A0C918F5}" destId="{BD9C02FE-5651-4400-B63E-9E1D4BE9896F}" srcOrd="1" destOrd="0" presId="urn:microsoft.com/office/officeart/2005/8/layout/lProcess2"/>
    <dgm:cxn modelId="{0C015DB8-ECA3-43FA-B919-49C09282C6F5}" type="presParOf" srcId="{FDC9161C-4883-4F5B-94A3-6D22A0C918F5}" destId="{A705E050-EEA4-4501-A5FC-E7BF1EA40121}" srcOrd="2" destOrd="0" presId="urn:microsoft.com/office/officeart/2005/8/layout/lProcess2"/>
    <dgm:cxn modelId="{C2C16283-8D9E-4A15-BA37-314126BDD8B3}" type="presParOf" srcId="{A705E050-EEA4-4501-A5FC-E7BF1EA40121}" destId="{E0450140-4812-4FBD-870A-AE27234CB18B}" srcOrd="0" destOrd="0" presId="urn:microsoft.com/office/officeart/2005/8/layout/lProcess2"/>
    <dgm:cxn modelId="{CB2A34E7-C20B-4C3E-BAE0-64CF35CC0ADF}" type="presParOf" srcId="{E0450140-4812-4FBD-870A-AE27234CB18B}" destId="{ABF9362B-9439-47F2-B3FC-D5F7F9B24964}" srcOrd="0" destOrd="0" presId="urn:microsoft.com/office/officeart/2005/8/layout/lProcess2"/>
    <dgm:cxn modelId="{3F500276-2D9D-4459-AB18-347024505193}" type="presParOf" srcId="{C333100F-AE6A-4E61-BF10-ADDD65A1D912}" destId="{210FD759-6978-46A3-8952-57F473F1EF25}" srcOrd="1" destOrd="0" presId="urn:microsoft.com/office/officeart/2005/8/layout/lProcess2"/>
    <dgm:cxn modelId="{6F90D86C-A6BB-4943-BE2E-0B3B4950D799}" type="presParOf" srcId="{C333100F-AE6A-4E61-BF10-ADDD65A1D912}" destId="{178F1C2D-D562-4E68-8A6A-5584D8F013BB}" srcOrd="2" destOrd="0" presId="urn:microsoft.com/office/officeart/2005/8/layout/lProcess2"/>
    <dgm:cxn modelId="{52F85BE0-AFDE-4005-A1B8-B4C0DE33FA73}" type="presParOf" srcId="{178F1C2D-D562-4E68-8A6A-5584D8F013BB}" destId="{B96724C9-82E3-4C8A-91B2-0F5B6267A542}" srcOrd="0" destOrd="0" presId="urn:microsoft.com/office/officeart/2005/8/layout/lProcess2"/>
    <dgm:cxn modelId="{EDB444B2-4328-4042-8EE2-A87D43BD7BFF}" type="presParOf" srcId="{178F1C2D-D562-4E68-8A6A-5584D8F013BB}" destId="{4738F7C6-60E8-4F22-BDF6-5B5EDE880C02}" srcOrd="1" destOrd="0" presId="urn:microsoft.com/office/officeart/2005/8/layout/lProcess2"/>
    <dgm:cxn modelId="{A670AE47-65E8-4116-AA9D-8B62760CFA5C}" type="presParOf" srcId="{178F1C2D-D562-4E68-8A6A-5584D8F013BB}" destId="{2F21355A-0B93-4240-B9FD-4655F58585DD}" srcOrd="2" destOrd="0" presId="urn:microsoft.com/office/officeart/2005/8/layout/lProcess2"/>
    <dgm:cxn modelId="{4F5274FE-A4B4-44D6-85BC-1DDDB3E76B56}" type="presParOf" srcId="{2F21355A-0B93-4240-B9FD-4655F58585DD}" destId="{DAAB9596-F789-458C-BF61-9D35E68A34B8}" srcOrd="0" destOrd="0" presId="urn:microsoft.com/office/officeart/2005/8/layout/lProcess2"/>
    <dgm:cxn modelId="{B9A685FF-BAF8-4F4A-969F-A5301CC84702}" type="presParOf" srcId="{DAAB9596-F789-458C-BF61-9D35E68A34B8}" destId="{8BB85F37-4209-43A7-B31C-DC39F469BCD0}" srcOrd="0" destOrd="0" presId="urn:microsoft.com/office/officeart/2005/8/layout/lProcess2"/>
    <dgm:cxn modelId="{8B21424D-6C37-477A-A65F-2DEEE52453FF}" type="presParOf" srcId="{C333100F-AE6A-4E61-BF10-ADDD65A1D912}" destId="{F3C4A02D-9AB5-44B8-B847-B66A87A03C94}" srcOrd="3" destOrd="0" presId="urn:microsoft.com/office/officeart/2005/8/layout/lProcess2"/>
    <dgm:cxn modelId="{CE3B53A1-B9C2-4F0B-AB87-11EFFBEA42FD}" type="presParOf" srcId="{C333100F-AE6A-4E61-BF10-ADDD65A1D912}" destId="{26BC5225-E895-4C04-B858-30B51E5720C4}" srcOrd="4" destOrd="0" presId="urn:microsoft.com/office/officeart/2005/8/layout/lProcess2"/>
    <dgm:cxn modelId="{FFC3F036-E97B-4CDE-83C7-4DB1B3DC5CAA}" type="presParOf" srcId="{26BC5225-E895-4C04-B858-30B51E5720C4}" destId="{679372D2-F6F0-478E-9E5A-ABF955852594}" srcOrd="0" destOrd="0" presId="urn:microsoft.com/office/officeart/2005/8/layout/lProcess2"/>
    <dgm:cxn modelId="{8815D1A0-23CF-4FEC-B29B-6C85F540D571}" type="presParOf" srcId="{26BC5225-E895-4C04-B858-30B51E5720C4}" destId="{0C3A4EB0-48C9-498D-AA35-426EBE3FEE3A}" srcOrd="1" destOrd="0" presId="urn:microsoft.com/office/officeart/2005/8/layout/lProcess2"/>
    <dgm:cxn modelId="{731F7565-C287-4E08-8863-9B6CE47527C7}" type="presParOf" srcId="{26BC5225-E895-4C04-B858-30B51E5720C4}" destId="{335A0076-21EB-47DD-B913-8E513CB7797E}" srcOrd="2" destOrd="0" presId="urn:microsoft.com/office/officeart/2005/8/layout/lProcess2"/>
    <dgm:cxn modelId="{C418D9FD-F59E-4DA7-99A9-869B9C078182}" type="presParOf" srcId="{335A0076-21EB-47DD-B913-8E513CB7797E}" destId="{93F2E089-A1A6-473F-BEE8-6914F9AD645F}" srcOrd="0" destOrd="0" presId="urn:microsoft.com/office/officeart/2005/8/layout/lProcess2"/>
    <dgm:cxn modelId="{BB53780F-75DE-4074-8170-A24068AF49F0}" type="presParOf" srcId="{93F2E089-A1A6-473F-BEE8-6914F9AD645F}" destId="{F6836B46-FF48-4FC5-9E91-CE3C3632100C}" srcOrd="0" destOrd="0" presId="urn:microsoft.com/office/officeart/2005/8/layout/lProcess2"/>
    <dgm:cxn modelId="{63218CA0-D12F-4EB6-9F0B-E270E1C9654B}" type="presParOf" srcId="{C333100F-AE6A-4E61-BF10-ADDD65A1D912}" destId="{A256E84C-5044-4867-893B-171E9F3DB156}" srcOrd="5" destOrd="0" presId="urn:microsoft.com/office/officeart/2005/8/layout/lProcess2"/>
    <dgm:cxn modelId="{505BDEBF-C3D1-4AD4-9A01-BBDA6DE3515A}" type="presParOf" srcId="{C333100F-AE6A-4E61-BF10-ADDD65A1D912}" destId="{90F8687B-BE55-4924-B7BC-E19F15D34516}" srcOrd="6" destOrd="0" presId="urn:microsoft.com/office/officeart/2005/8/layout/lProcess2"/>
    <dgm:cxn modelId="{45A710E4-B7A1-4DE4-B6BA-72C76D0F112B}" type="presParOf" srcId="{90F8687B-BE55-4924-B7BC-E19F15D34516}" destId="{4A6A98E6-F323-40D3-82C2-B5381ABD816C}" srcOrd="0" destOrd="0" presId="urn:microsoft.com/office/officeart/2005/8/layout/lProcess2"/>
    <dgm:cxn modelId="{4D0FB4AB-851C-4B5D-A8D8-10F6A5D89A31}" type="presParOf" srcId="{90F8687B-BE55-4924-B7BC-E19F15D34516}" destId="{5B9713B1-4D4E-4D31-93E4-A900590AA0FF}" srcOrd="1" destOrd="0" presId="urn:microsoft.com/office/officeart/2005/8/layout/lProcess2"/>
    <dgm:cxn modelId="{5E667664-6D59-4212-ADC2-E93AA4FBC78E}" type="presParOf" srcId="{90F8687B-BE55-4924-B7BC-E19F15D34516}" destId="{690D6660-038D-4983-8275-1EFE51D0CB30}" srcOrd="2" destOrd="0" presId="urn:microsoft.com/office/officeart/2005/8/layout/lProcess2"/>
    <dgm:cxn modelId="{3A7430B9-F98B-4DB5-8DDF-9FDF8809E410}" type="presParOf" srcId="{690D6660-038D-4983-8275-1EFE51D0CB30}" destId="{B6A4EEBB-E994-44BF-9319-556CE32365B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9310E01-76AB-4DB6-981A-01CCEA9F6441}" type="doc">
      <dgm:prSet loTypeId="urn:microsoft.com/office/officeart/2005/8/layout/lProcess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D075027A-AC28-4BA0-A06F-90682CDD344B}">
      <dgm:prSet phldrT="[Текст]" custT="1"/>
      <dgm:spPr/>
      <dgm:t>
        <a:bodyPr/>
        <a:lstStyle/>
        <a:p>
          <a:r>
            <a:rPr lang="uk-UA" sz="1600" b="1" i="0" dirty="0"/>
            <a:t>Тренування та евакуація</a:t>
          </a:r>
        </a:p>
        <a:p>
          <a:endParaRPr lang="uk-UA" sz="1600" b="1" i="0" dirty="0"/>
        </a:p>
        <a:p>
          <a:r>
            <a:rPr lang="uk-UA" sz="1600" b="1" i="0" dirty="0"/>
            <a:t> </a:t>
          </a:r>
        </a:p>
      </dgm:t>
    </dgm:pt>
    <dgm:pt modelId="{EEFBC151-6E4D-46F1-B314-2ED492A85C77}" type="parTrans" cxnId="{E2868626-2B70-480F-8E63-970FA2B8AA36}">
      <dgm:prSet/>
      <dgm:spPr/>
      <dgm:t>
        <a:bodyPr/>
        <a:lstStyle/>
        <a:p>
          <a:endParaRPr lang="uk-UA"/>
        </a:p>
      </dgm:t>
    </dgm:pt>
    <dgm:pt modelId="{06C290B6-CAE1-46B1-8925-FF2C3D3E4C2D}" type="sibTrans" cxnId="{E2868626-2B70-480F-8E63-970FA2B8AA36}">
      <dgm:prSet/>
      <dgm:spPr/>
      <dgm:t>
        <a:bodyPr/>
        <a:lstStyle/>
        <a:p>
          <a:endParaRPr lang="uk-UA"/>
        </a:p>
      </dgm:t>
    </dgm:pt>
    <dgm:pt modelId="{69F3D2D0-D86B-4B61-843D-3E2DF961F559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just">
            <a:spcAft>
              <a:spcPts val="0"/>
            </a:spcAft>
          </a:pPr>
          <a:endParaRPr lang="uk-UA" sz="1600" dirty="0">
            <a:solidFill>
              <a:schemeClr val="tx1"/>
            </a:solidFill>
          </a:endParaRPr>
        </a:p>
        <a:p>
          <a:pPr algn="just">
            <a:spcAft>
              <a:spcPts val="0"/>
            </a:spcAft>
          </a:pPr>
          <a:r>
            <a:rPr lang="uk-UA" sz="1600" dirty="0">
              <a:solidFill>
                <a:schemeClr val="tx1"/>
              </a:solidFill>
            </a:rPr>
            <a:t>-</a:t>
          </a:r>
          <a:r>
            <a:rPr lang="uk-UA" sz="1400" b="0" dirty="0">
              <a:solidFill>
                <a:schemeClr val="tx1"/>
              </a:solidFill>
            </a:rPr>
            <a:t>Відпрацювання алгоритмів дій під час пожежі, замінювання, загрози терористичних актів, землетрусу, викиду хімічних речовин, ракетний обстріл</a:t>
          </a:r>
        </a:p>
        <a:p>
          <a:pPr algn="just">
            <a:spcAft>
              <a:spcPts val="0"/>
            </a:spcAft>
          </a:pPr>
          <a:r>
            <a:rPr lang="uk-UA" sz="1400" b="0" dirty="0">
              <a:solidFill>
                <a:schemeClr val="tx1"/>
              </a:solidFill>
            </a:rPr>
            <a:t>-День цивільного захисту</a:t>
          </a:r>
        </a:p>
        <a:p>
          <a:pPr algn="just">
            <a:spcAft>
              <a:spcPts val="0"/>
            </a:spcAft>
          </a:pPr>
          <a:r>
            <a:rPr lang="uk-UA" sz="1400" b="0" dirty="0">
              <a:solidFill>
                <a:schemeClr val="tx1"/>
              </a:solidFill>
            </a:rPr>
            <a:t>- Клас безпеки</a:t>
          </a:r>
        </a:p>
        <a:p>
          <a:pPr algn="just">
            <a:spcAft>
              <a:spcPts val="0"/>
            </a:spcAft>
          </a:pPr>
          <a:endParaRPr lang="uk-UA" sz="1400" b="0" dirty="0">
            <a:solidFill>
              <a:schemeClr val="tx1"/>
            </a:solidFill>
          </a:endParaRPr>
        </a:p>
        <a:p>
          <a:pPr algn="just">
            <a:spcAft>
              <a:spcPts val="0"/>
            </a:spcAft>
          </a:pPr>
          <a:endParaRPr lang="uk-UA" sz="1600" b="0" dirty="0">
            <a:solidFill>
              <a:schemeClr val="tx1"/>
            </a:solidFill>
          </a:endParaRPr>
        </a:p>
      </dgm:t>
    </dgm:pt>
    <dgm:pt modelId="{55E6D08B-8A04-4D70-9732-13AD0170B4FA}" type="parTrans" cxnId="{7CC2656A-C36B-4E47-B26C-B2F446D98615}">
      <dgm:prSet/>
      <dgm:spPr/>
      <dgm:t>
        <a:bodyPr/>
        <a:lstStyle/>
        <a:p>
          <a:endParaRPr lang="uk-UA"/>
        </a:p>
      </dgm:t>
    </dgm:pt>
    <dgm:pt modelId="{3A5EC138-CCE1-487B-ABFC-83916DFE8511}" type="sibTrans" cxnId="{7CC2656A-C36B-4E47-B26C-B2F446D98615}">
      <dgm:prSet/>
      <dgm:spPr/>
      <dgm:t>
        <a:bodyPr/>
        <a:lstStyle/>
        <a:p>
          <a:endParaRPr lang="uk-UA"/>
        </a:p>
      </dgm:t>
    </dgm:pt>
    <dgm:pt modelId="{31516C74-0FC4-44A3-BEC4-DF687B6F02D7}">
      <dgm:prSet phldrT="[Текст]" custT="1"/>
      <dgm:spPr/>
      <dgm:t>
        <a:bodyPr/>
        <a:lstStyle/>
        <a:p>
          <a:r>
            <a:rPr lang="uk-UA" sz="1600" b="1" dirty="0"/>
            <a:t>Пожежна безпека</a:t>
          </a:r>
        </a:p>
        <a:p>
          <a:endParaRPr lang="uk-UA" sz="1600" b="1" dirty="0"/>
        </a:p>
      </dgm:t>
    </dgm:pt>
    <dgm:pt modelId="{457C1499-EB26-4B95-97D5-394559E8ED93}" type="parTrans" cxnId="{39127C55-52DC-420A-9F93-F77B12F4E2E1}">
      <dgm:prSet/>
      <dgm:spPr/>
      <dgm:t>
        <a:bodyPr/>
        <a:lstStyle/>
        <a:p>
          <a:endParaRPr lang="uk-UA"/>
        </a:p>
      </dgm:t>
    </dgm:pt>
    <dgm:pt modelId="{BE0B9002-3D60-4791-AC59-436BDD75F81E}" type="sibTrans" cxnId="{39127C55-52DC-420A-9F93-F77B12F4E2E1}">
      <dgm:prSet/>
      <dgm:spPr/>
      <dgm:t>
        <a:bodyPr/>
        <a:lstStyle/>
        <a:p>
          <a:endParaRPr lang="uk-UA"/>
        </a:p>
      </dgm:t>
    </dgm:pt>
    <dgm:pt modelId="{14848276-3C3D-417A-931E-1ACE402653E2}">
      <dgm:prSet phldrT="[Текст]" custT="1"/>
      <dgm:spPr/>
      <dgm:t>
        <a:bodyPr/>
        <a:lstStyle/>
        <a:p>
          <a:pPr algn="just">
            <a:spcAft>
              <a:spcPct val="35000"/>
            </a:spcAft>
          </a:pPr>
          <a:endParaRPr lang="uk-UA" sz="1600" dirty="0">
            <a:solidFill>
              <a:schemeClr val="tx1"/>
            </a:solidFill>
          </a:endParaRPr>
        </a:p>
        <a:p>
          <a:pPr algn="just">
            <a:spcAft>
              <a:spcPts val="0"/>
            </a:spcAft>
          </a:pPr>
          <a:r>
            <a:rPr lang="uk-UA" sz="1600" dirty="0">
              <a:solidFill>
                <a:schemeClr val="tx1"/>
              </a:solidFill>
            </a:rPr>
            <a:t>-</a:t>
          </a:r>
          <a:r>
            <a:rPr lang="uk-UA" sz="1400" dirty="0">
              <a:solidFill>
                <a:schemeClr val="tx1"/>
              </a:solidFill>
            </a:rPr>
            <a:t>Система пожежної  сигналізації</a:t>
          </a:r>
        </a:p>
        <a:p>
          <a:pPr algn="just">
            <a:spcAft>
              <a:spcPts val="0"/>
            </a:spcAft>
          </a:pPr>
          <a:r>
            <a:rPr lang="uk-UA" sz="1400" dirty="0">
              <a:solidFill>
                <a:schemeClr val="tx1"/>
              </a:solidFill>
            </a:rPr>
            <a:t>-Система зовнішнього блискавкозахисту</a:t>
          </a:r>
        </a:p>
        <a:p>
          <a:pPr algn="just">
            <a:spcAft>
              <a:spcPts val="0"/>
            </a:spcAft>
          </a:pPr>
          <a:r>
            <a:rPr lang="uk-UA" sz="1400" dirty="0">
              <a:solidFill>
                <a:schemeClr val="tx1"/>
              </a:solidFill>
            </a:rPr>
            <a:t>- Вогнегасники</a:t>
          </a:r>
        </a:p>
        <a:p>
          <a:pPr algn="just">
            <a:spcAft>
              <a:spcPts val="0"/>
            </a:spcAft>
          </a:pPr>
          <a:r>
            <a:rPr lang="uk-UA" sz="1400" dirty="0">
              <a:solidFill>
                <a:schemeClr val="tx1"/>
              </a:solidFill>
            </a:rPr>
            <a:t>-Пожежний щит</a:t>
          </a:r>
        </a:p>
        <a:p>
          <a:pPr algn="just">
            <a:spcAft>
              <a:spcPts val="0"/>
            </a:spcAft>
          </a:pPr>
          <a:r>
            <a:rPr lang="uk-UA" sz="1400" dirty="0">
              <a:solidFill>
                <a:schemeClr val="tx1"/>
              </a:solidFill>
            </a:rPr>
            <a:t>-Дружина юних пожежних рятувальників</a:t>
          </a:r>
        </a:p>
        <a:p>
          <a:pPr algn="just">
            <a:spcAft>
              <a:spcPts val="0"/>
            </a:spcAft>
          </a:pPr>
          <a:endParaRPr lang="uk-UA" sz="1600" dirty="0">
            <a:solidFill>
              <a:schemeClr val="tx1"/>
            </a:solidFill>
          </a:endParaRPr>
        </a:p>
        <a:p>
          <a:pPr algn="just">
            <a:spcAft>
              <a:spcPct val="35000"/>
            </a:spcAft>
          </a:pPr>
          <a:endParaRPr lang="uk-UA" sz="1600" dirty="0">
            <a:solidFill>
              <a:schemeClr val="tx1"/>
            </a:solidFill>
          </a:endParaRPr>
        </a:p>
      </dgm:t>
    </dgm:pt>
    <dgm:pt modelId="{333F4845-F3CD-4B72-BA49-C7B197E48CF3}" type="parTrans" cxnId="{58429937-0C72-40E6-858D-56458FFE0ABE}">
      <dgm:prSet/>
      <dgm:spPr/>
      <dgm:t>
        <a:bodyPr/>
        <a:lstStyle/>
        <a:p>
          <a:endParaRPr lang="uk-UA"/>
        </a:p>
      </dgm:t>
    </dgm:pt>
    <dgm:pt modelId="{6A9DB1A1-D9F9-4569-9AD3-875195AE4D6B}" type="sibTrans" cxnId="{58429937-0C72-40E6-858D-56458FFE0ABE}">
      <dgm:prSet/>
      <dgm:spPr/>
      <dgm:t>
        <a:bodyPr/>
        <a:lstStyle/>
        <a:p>
          <a:endParaRPr lang="uk-UA"/>
        </a:p>
      </dgm:t>
    </dgm:pt>
    <dgm:pt modelId="{547CDD83-9EE5-43F9-A71F-DE68C7D0B805}">
      <dgm:prSet phldrT="[Текст]" custT="1"/>
      <dgm:spPr/>
      <dgm:t>
        <a:bodyPr/>
        <a:lstStyle/>
        <a:p>
          <a:r>
            <a:rPr lang="uk-UA" sz="1600" b="1" dirty="0"/>
            <a:t>Просвітницька робота</a:t>
          </a:r>
        </a:p>
        <a:p>
          <a:endParaRPr lang="uk-UA" sz="1600" b="1" dirty="0"/>
        </a:p>
      </dgm:t>
    </dgm:pt>
    <dgm:pt modelId="{CD50783F-3317-4F2D-B3CF-5EDE42BBAD72}" type="parTrans" cxnId="{357E90BC-1A8D-4752-9485-544922AD2C46}">
      <dgm:prSet/>
      <dgm:spPr/>
      <dgm:t>
        <a:bodyPr/>
        <a:lstStyle/>
        <a:p>
          <a:endParaRPr lang="uk-UA"/>
        </a:p>
      </dgm:t>
    </dgm:pt>
    <dgm:pt modelId="{8B8DE8E6-2B7F-4CE0-83A9-3128ED257B43}" type="sibTrans" cxnId="{357E90BC-1A8D-4752-9485-544922AD2C46}">
      <dgm:prSet/>
      <dgm:spPr/>
      <dgm:t>
        <a:bodyPr/>
        <a:lstStyle/>
        <a:p>
          <a:endParaRPr lang="uk-UA"/>
        </a:p>
      </dgm:t>
    </dgm:pt>
    <dgm:pt modelId="{BD58B942-AF4C-4C39-960B-0E123BA2F139}">
      <dgm:prSet phldrT="[Текст]" custT="1"/>
      <dgm:spPr>
        <a:solidFill>
          <a:srgbClr val="92D050"/>
        </a:solidFill>
      </dgm:spPr>
      <dgm:t>
        <a:bodyPr/>
        <a:lstStyle/>
        <a:p>
          <a:pPr algn="just">
            <a:spcAft>
              <a:spcPts val="0"/>
            </a:spcAft>
          </a:pPr>
          <a:r>
            <a:rPr lang="uk-UA" sz="1200" b="0" dirty="0">
              <a:solidFill>
                <a:schemeClr val="tx1"/>
              </a:solidFill>
            </a:rPr>
            <a:t>-</a:t>
          </a:r>
          <a:r>
            <a:rPr lang="uk-UA" sz="1400" b="0" dirty="0">
              <a:solidFill>
                <a:schemeClr val="tx1"/>
              </a:solidFill>
            </a:rPr>
            <a:t>Практикум від представників ДСНС</a:t>
          </a:r>
        </a:p>
        <a:p>
          <a:pPr algn="just">
            <a:spcAft>
              <a:spcPts val="0"/>
            </a:spcAft>
          </a:pPr>
          <a:r>
            <a:rPr lang="uk-UA" sz="1400" b="0" dirty="0">
              <a:solidFill>
                <a:schemeClr val="tx1"/>
              </a:solidFill>
            </a:rPr>
            <a:t>-</a:t>
          </a:r>
          <a:r>
            <a:rPr lang="uk-UA" sz="1400" b="0" noProof="0" dirty="0">
              <a:solidFill>
                <a:schemeClr val="tx1"/>
              </a:solidFill>
            </a:rPr>
            <a:t>Лекція від представників військового університету </a:t>
          </a:r>
        </a:p>
        <a:p>
          <a:pPr algn="just">
            <a:spcAft>
              <a:spcPts val="0"/>
            </a:spcAft>
          </a:pPr>
          <a:r>
            <a:rPr lang="uk-UA" sz="1400" b="0" noProof="0" dirty="0">
              <a:solidFill>
                <a:schemeClr val="tx1"/>
              </a:solidFill>
            </a:rPr>
            <a:t>ім. Т. Шевченка </a:t>
          </a:r>
        </a:p>
        <a:p>
          <a:pPr algn="just">
            <a:spcAft>
              <a:spcPts val="0"/>
            </a:spcAft>
          </a:pPr>
          <a:endParaRPr lang="uk-UA" sz="1400" b="0" noProof="0" dirty="0">
            <a:solidFill>
              <a:schemeClr val="tx1"/>
            </a:solidFill>
          </a:endParaRPr>
        </a:p>
        <a:p>
          <a:pPr algn="just">
            <a:spcAft>
              <a:spcPts val="0"/>
            </a:spcAft>
          </a:pPr>
          <a:endParaRPr lang="uk-UA" sz="1400" b="0" noProof="0" dirty="0">
            <a:solidFill>
              <a:schemeClr val="tx1"/>
            </a:solidFill>
          </a:endParaRPr>
        </a:p>
        <a:p>
          <a:pPr algn="just">
            <a:spcAft>
              <a:spcPts val="0"/>
            </a:spcAft>
          </a:pPr>
          <a:endParaRPr lang="uk-UA" sz="1400" b="0" noProof="0" dirty="0">
            <a:solidFill>
              <a:schemeClr val="tx1"/>
            </a:solidFill>
          </a:endParaRPr>
        </a:p>
        <a:p>
          <a:pPr algn="just">
            <a:spcAft>
              <a:spcPct val="35000"/>
            </a:spcAft>
          </a:pPr>
          <a:endParaRPr lang="uk-UA" sz="1600" b="0" dirty="0">
            <a:solidFill>
              <a:schemeClr val="tx1"/>
            </a:solidFill>
          </a:endParaRPr>
        </a:p>
      </dgm:t>
    </dgm:pt>
    <dgm:pt modelId="{41F581DD-F862-4858-92A4-70BBFC9944D7}" type="parTrans" cxnId="{26041F2A-987D-4086-9E61-7F28A677409D}">
      <dgm:prSet/>
      <dgm:spPr/>
      <dgm:t>
        <a:bodyPr/>
        <a:lstStyle/>
        <a:p>
          <a:endParaRPr lang="uk-UA"/>
        </a:p>
      </dgm:t>
    </dgm:pt>
    <dgm:pt modelId="{193641DC-CD02-43AF-B39D-848A97C651CE}" type="sibTrans" cxnId="{26041F2A-987D-4086-9E61-7F28A677409D}">
      <dgm:prSet/>
      <dgm:spPr/>
      <dgm:t>
        <a:bodyPr/>
        <a:lstStyle/>
        <a:p>
          <a:endParaRPr lang="uk-UA"/>
        </a:p>
      </dgm:t>
    </dgm:pt>
    <dgm:pt modelId="{A40CA79C-4E0A-4859-AAFD-D85149AD4AD0}">
      <dgm:prSet custT="1"/>
      <dgm:spPr/>
      <dgm:t>
        <a:bodyPr/>
        <a:lstStyle/>
        <a:p>
          <a:r>
            <a:rPr lang="uk-UA" sz="1600" b="1" dirty="0"/>
            <a:t>Наявність укриття</a:t>
          </a:r>
        </a:p>
        <a:p>
          <a:endParaRPr lang="uk-UA" sz="1600" b="1" dirty="0"/>
        </a:p>
      </dgm:t>
    </dgm:pt>
    <dgm:pt modelId="{D45A2EDC-037B-4EC2-84BE-9C1EA280FE00}" type="parTrans" cxnId="{7EE80289-2A7E-489F-A7BD-E719F46D6591}">
      <dgm:prSet/>
      <dgm:spPr/>
      <dgm:t>
        <a:bodyPr/>
        <a:lstStyle/>
        <a:p>
          <a:endParaRPr lang="uk-UA"/>
        </a:p>
      </dgm:t>
    </dgm:pt>
    <dgm:pt modelId="{E933124C-32E5-4918-8D15-03A8CCEDD192}" type="sibTrans" cxnId="{7EE80289-2A7E-489F-A7BD-E719F46D6591}">
      <dgm:prSet/>
      <dgm:spPr/>
      <dgm:t>
        <a:bodyPr/>
        <a:lstStyle/>
        <a:p>
          <a:endParaRPr lang="uk-UA"/>
        </a:p>
      </dgm:t>
    </dgm:pt>
    <dgm:pt modelId="{C333100F-AE6A-4E61-BF10-ADDD65A1D912}" type="pres">
      <dgm:prSet presAssocID="{99310E01-76AB-4DB6-981A-01CCEA9F6441}" presName="theList" presStyleCnt="0">
        <dgm:presLayoutVars>
          <dgm:dir/>
          <dgm:animLvl val="lvl"/>
          <dgm:resizeHandles val="exact"/>
        </dgm:presLayoutVars>
      </dgm:prSet>
      <dgm:spPr/>
    </dgm:pt>
    <dgm:pt modelId="{FDC9161C-4883-4F5B-94A3-6D22A0C918F5}" type="pres">
      <dgm:prSet presAssocID="{D075027A-AC28-4BA0-A06F-90682CDD344B}" presName="compNode" presStyleCnt="0"/>
      <dgm:spPr/>
    </dgm:pt>
    <dgm:pt modelId="{A1DB4AED-2815-4AF3-8957-6BC30B4EC4A5}" type="pres">
      <dgm:prSet presAssocID="{D075027A-AC28-4BA0-A06F-90682CDD344B}" presName="aNode" presStyleLbl="bgShp" presStyleIdx="0" presStyleCnt="4" custLinFactNeighborX="1607" custLinFactNeighborY="524"/>
      <dgm:spPr/>
    </dgm:pt>
    <dgm:pt modelId="{BD9C02FE-5651-4400-B63E-9E1D4BE9896F}" type="pres">
      <dgm:prSet presAssocID="{D075027A-AC28-4BA0-A06F-90682CDD344B}" presName="textNode" presStyleLbl="bgShp" presStyleIdx="0" presStyleCnt="4"/>
      <dgm:spPr/>
    </dgm:pt>
    <dgm:pt modelId="{A705E050-EEA4-4501-A5FC-E7BF1EA40121}" type="pres">
      <dgm:prSet presAssocID="{D075027A-AC28-4BA0-A06F-90682CDD344B}" presName="compChildNode" presStyleCnt="0"/>
      <dgm:spPr/>
    </dgm:pt>
    <dgm:pt modelId="{E0450140-4812-4FBD-870A-AE27234CB18B}" type="pres">
      <dgm:prSet presAssocID="{D075027A-AC28-4BA0-A06F-90682CDD344B}" presName="theInnerList" presStyleCnt="0"/>
      <dgm:spPr/>
    </dgm:pt>
    <dgm:pt modelId="{ABF9362B-9439-47F2-B3FC-D5F7F9B24964}" type="pres">
      <dgm:prSet presAssocID="{69F3D2D0-D86B-4B61-843D-3E2DF961F559}" presName="childNode" presStyleLbl="node1" presStyleIdx="0" presStyleCnt="3" custScaleX="119366" custScaleY="110685">
        <dgm:presLayoutVars>
          <dgm:bulletEnabled val="1"/>
        </dgm:presLayoutVars>
      </dgm:prSet>
      <dgm:spPr/>
    </dgm:pt>
    <dgm:pt modelId="{210FD759-6978-46A3-8952-57F473F1EF25}" type="pres">
      <dgm:prSet presAssocID="{D075027A-AC28-4BA0-A06F-90682CDD344B}" presName="aSpace" presStyleCnt="0"/>
      <dgm:spPr/>
    </dgm:pt>
    <dgm:pt modelId="{178F1C2D-D562-4E68-8A6A-5584D8F013BB}" type="pres">
      <dgm:prSet presAssocID="{31516C74-0FC4-44A3-BEC4-DF687B6F02D7}" presName="compNode" presStyleCnt="0"/>
      <dgm:spPr/>
    </dgm:pt>
    <dgm:pt modelId="{B96724C9-82E3-4C8A-91B2-0F5B6267A542}" type="pres">
      <dgm:prSet presAssocID="{31516C74-0FC4-44A3-BEC4-DF687B6F02D7}" presName="aNode" presStyleLbl="bgShp" presStyleIdx="1" presStyleCnt="4"/>
      <dgm:spPr/>
    </dgm:pt>
    <dgm:pt modelId="{4738F7C6-60E8-4F22-BDF6-5B5EDE880C02}" type="pres">
      <dgm:prSet presAssocID="{31516C74-0FC4-44A3-BEC4-DF687B6F02D7}" presName="textNode" presStyleLbl="bgShp" presStyleIdx="1" presStyleCnt="4"/>
      <dgm:spPr/>
    </dgm:pt>
    <dgm:pt modelId="{2F21355A-0B93-4240-B9FD-4655F58585DD}" type="pres">
      <dgm:prSet presAssocID="{31516C74-0FC4-44A3-BEC4-DF687B6F02D7}" presName="compChildNode" presStyleCnt="0"/>
      <dgm:spPr/>
    </dgm:pt>
    <dgm:pt modelId="{DAAB9596-F789-458C-BF61-9D35E68A34B8}" type="pres">
      <dgm:prSet presAssocID="{31516C74-0FC4-44A3-BEC4-DF687B6F02D7}" presName="theInnerList" presStyleCnt="0"/>
      <dgm:spPr/>
    </dgm:pt>
    <dgm:pt modelId="{8BB85F37-4209-43A7-B31C-DC39F469BCD0}" type="pres">
      <dgm:prSet presAssocID="{14848276-3C3D-417A-931E-1ACE402653E2}" presName="childNode" presStyleLbl="node1" presStyleIdx="1" presStyleCnt="3" custScaleX="114805">
        <dgm:presLayoutVars>
          <dgm:bulletEnabled val="1"/>
        </dgm:presLayoutVars>
      </dgm:prSet>
      <dgm:spPr/>
    </dgm:pt>
    <dgm:pt modelId="{F3C4A02D-9AB5-44B8-B847-B66A87A03C94}" type="pres">
      <dgm:prSet presAssocID="{31516C74-0FC4-44A3-BEC4-DF687B6F02D7}" presName="aSpace" presStyleCnt="0"/>
      <dgm:spPr/>
    </dgm:pt>
    <dgm:pt modelId="{26BC5225-E895-4C04-B858-30B51E5720C4}" type="pres">
      <dgm:prSet presAssocID="{547CDD83-9EE5-43F9-A71F-DE68C7D0B805}" presName="compNode" presStyleCnt="0"/>
      <dgm:spPr/>
    </dgm:pt>
    <dgm:pt modelId="{679372D2-F6F0-478E-9E5A-ABF955852594}" type="pres">
      <dgm:prSet presAssocID="{547CDD83-9EE5-43F9-A71F-DE68C7D0B805}" presName="aNode" presStyleLbl="bgShp" presStyleIdx="2" presStyleCnt="4"/>
      <dgm:spPr/>
    </dgm:pt>
    <dgm:pt modelId="{0C3A4EB0-48C9-498D-AA35-426EBE3FEE3A}" type="pres">
      <dgm:prSet presAssocID="{547CDD83-9EE5-43F9-A71F-DE68C7D0B805}" presName="textNode" presStyleLbl="bgShp" presStyleIdx="2" presStyleCnt="4"/>
      <dgm:spPr/>
    </dgm:pt>
    <dgm:pt modelId="{335A0076-21EB-47DD-B913-8E513CB7797E}" type="pres">
      <dgm:prSet presAssocID="{547CDD83-9EE5-43F9-A71F-DE68C7D0B805}" presName="compChildNode" presStyleCnt="0"/>
      <dgm:spPr/>
    </dgm:pt>
    <dgm:pt modelId="{93F2E089-A1A6-473F-BEE8-6914F9AD645F}" type="pres">
      <dgm:prSet presAssocID="{547CDD83-9EE5-43F9-A71F-DE68C7D0B805}" presName="theInnerList" presStyleCnt="0"/>
      <dgm:spPr/>
    </dgm:pt>
    <dgm:pt modelId="{F6836B46-FF48-4FC5-9E91-CE3C3632100C}" type="pres">
      <dgm:prSet presAssocID="{BD58B942-AF4C-4C39-960B-0E123BA2F139}" presName="childNode" presStyleLbl="node1" presStyleIdx="2" presStyleCnt="3" custScaleX="120030" custScaleY="112720">
        <dgm:presLayoutVars>
          <dgm:bulletEnabled val="1"/>
        </dgm:presLayoutVars>
      </dgm:prSet>
      <dgm:spPr/>
    </dgm:pt>
    <dgm:pt modelId="{A256E84C-5044-4867-893B-171E9F3DB156}" type="pres">
      <dgm:prSet presAssocID="{547CDD83-9EE5-43F9-A71F-DE68C7D0B805}" presName="aSpace" presStyleCnt="0"/>
      <dgm:spPr/>
    </dgm:pt>
    <dgm:pt modelId="{90F8687B-BE55-4924-B7BC-E19F15D34516}" type="pres">
      <dgm:prSet presAssocID="{A40CA79C-4E0A-4859-AAFD-D85149AD4AD0}" presName="compNode" presStyleCnt="0"/>
      <dgm:spPr/>
    </dgm:pt>
    <dgm:pt modelId="{4A6A98E6-F323-40D3-82C2-B5381ABD816C}" type="pres">
      <dgm:prSet presAssocID="{A40CA79C-4E0A-4859-AAFD-D85149AD4AD0}" presName="aNode" presStyleLbl="bgShp" presStyleIdx="3" presStyleCnt="4"/>
      <dgm:spPr/>
    </dgm:pt>
    <dgm:pt modelId="{5B9713B1-4D4E-4D31-93E4-A900590AA0FF}" type="pres">
      <dgm:prSet presAssocID="{A40CA79C-4E0A-4859-AAFD-D85149AD4AD0}" presName="textNode" presStyleLbl="bgShp" presStyleIdx="3" presStyleCnt="4"/>
      <dgm:spPr/>
    </dgm:pt>
    <dgm:pt modelId="{690D6660-038D-4983-8275-1EFE51D0CB30}" type="pres">
      <dgm:prSet presAssocID="{A40CA79C-4E0A-4859-AAFD-D85149AD4AD0}" presName="compChildNode" presStyleCnt="0"/>
      <dgm:spPr/>
    </dgm:pt>
    <dgm:pt modelId="{B6A4EEBB-E994-44BF-9319-556CE32365B7}" type="pres">
      <dgm:prSet presAssocID="{A40CA79C-4E0A-4859-AAFD-D85149AD4AD0}" presName="theInnerList" presStyleCnt="0"/>
      <dgm:spPr/>
    </dgm:pt>
  </dgm:ptLst>
  <dgm:cxnLst>
    <dgm:cxn modelId="{E2868626-2B70-480F-8E63-970FA2B8AA36}" srcId="{99310E01-76AB-4DB6-981A-01CCEA9F6441}" destId="{D075027A-AC28-4BA0-A06F-90682CDD344B}" srcOrd="0" destOrd="0" parTransId="{EEFBC151-6E4D-46F1-B314-2ED492A85C77}" sibTransId="{06C290B6-CAE1-46B1-8925-FF2C3D3E4C2D}"/>
    <dgm:cxn modelId="{26041F2A-987D-4086-9E61-7F28A677409D}" srcId="{547CDD83-9EE5-43F9-A71F-DE68C7D0B805}" destId="{BD58B942-AF4C-4C39-960B-0E123BA2F139}" srcOrd="0" destOrd="0" parTransId="{41F581DD-F862-4858-92A4-70BBFC9944D7}" sibTransId="{193641DC-CD02-43AF-B39D-848A97C651CE}"/>
    <dgm:cxn modelId="{CD24E22D-52C0-41A9-881E-0654D31398AB}" type="presOf" srcId="{A40CA79C-4E0A-4859-AAFD-D85149AD4AD0}" destId="{5B9713B1-4D4E-4D31-93E4-A900590AA0FF}" srcOrd="1" destOrd="0" presId="urn:microsoft.com/office/officeart/2005/8/layout/lProcess2"/>
    <dgm:cxn modelId="{58429937-0C72-40E6-858D-56458FFE0ABE}" srcId="{31516C74-0FC4-44A3-BEC4-DF687B6F02D7}" destId="{14848276-3C3D-417A-931E-1ACE402653E2}" srcOrd="0" destOrd="0" parTransId="{333F4845-F3CD-4B72-BA49-C7B197E48CF3}" sibTransId="{6A9DB1A1-D9F9-4569-9AD3-875195AE4D6B}"/>
    <dgm:cxn modelId="{4758DC5B-2D67-47B3-8166-BF5D881A19F6}" type="presOf" srcId="{A40CA79C-4E0A-4859-AAFD-D85149AD4AD0}" destId="{4A6A98E6-F323-40D3-82C2-B5381ABD816C}" srcOrd="0" destOrd="0" presId="urn:microsoft.com/office/officeart/2005/8/layout/lProcess2"/>
    <dgm:cxn modelId="{F6F33061-2493-4497-8AE8-77F9AD4461E2}" type="presOf" srcId="{99310E01-76AB-4DB6-981A-01CCEA9F6441}" destId="{C333100F-AE6A-4E61-BF10-ADDD65A1D912}" srcOrd="0" destOrd="0" presId="urn:microsoft.com/office/officeart/2005/8/layout/lProcess2"/>
    <dgm:cxn modelId="{7CC2656A-C36B-4E47-B26C-B2F446D98615}" srcId="{D075027A-AC28-4BA0-A06F-90682CDD344B}" destId="{69F3D2D0-D86B-4B61-843D-3E2DF961F559}" srcOrd="0" destOrd="0" parTransId="{55E6D08B-8A04-4D70-9732-13AD0170B4FA}" sibTransId="{3A5EC138-CCE1-487B-ABFC-83916DFE8511}"/>
    <dgm:cxn modelId="{9FE5456D-1BBD-450B-A6C5-BF3531DFCF15}" type="presOf" srcId="{31516C74-0FC4-44A3-BEC4-DF687B6F02D7}" destId="{B96724C9-82E3-4C8A-91B2-0F5B6267A542}" srcOrd="0" destOrd="0" presId="urn:microsoft.com/office/officeart/2005/8/layout/lProcess2"/>
    <dgm:cxn modelId="{39127C55-52DC-420A-9F93-F77B12F4E2E1}" srcId="{99310E01-76AB-4DB6-981A-01CCEA9F6441}" destId="{31516C74-0FC4-44A3-BEC4-DF687B6F02D7}" srcOrd="1" destOrd="0" parTransId="{457C1499-EB26-4B95-97D5-394559E8ED93}" sibTransId="{BE0B9002-3D60-4791-AC59-436BDD75F81E}"/>
    <dgm:cxn modelId="{7F498778-437F-447F-935A-825F9CB97BAE}" type="presOf" srcId="{D075027A-AC28-4BA0-A06F-90682CDD344B}" destId="{BD9C02FE-5651-4400-B63E-9E1D4BE9896F}" srcOrd="1" destOrd="0" presId="urn:microsoft.com/office/officeart/2005/8/layout/lProcess2"/>
    <dgm:cxn modelId="{300B537C-26E2-4526-8F8E-01BA9E498BC4}" type="presOf" srcId="{547CDD83-9EE5-43F9-A71F-DE68C7D0B805}" destId="{0C3A4EB0-48C9-498D-AA35-426EBE3FEE3A}" srcOrd="1" destOrd="0" presId="urn:microsoft.com/office/officeart/2005/8/layout/lProcess2"/>
    <dgm:cxn modelId="{7EE80289-2A7E-489F-A7BD-E719F46D6591}" srcId="{99310E01-76AB-4DB6-981A-01CCEA9F6441}" destId="{A40CA79C-4E0A-4859-AAFD-D85149AD4AD0}" srcOrd="3" destOrd="0" parTransId="{D45A2EDC-037B-4EC2-84BE-9C1EA280FE00}" sibTransId="{E933124C-32E5-4918-8D15-03A8CCEDD192}"/>
    <dgm:cxn modelId="{ADAB9C9F-D061-46FA-B86F-03DC5F78648A}" type="presOf" srcId="{31516C74-0FC4-44A3-BEC4-DF687B6F02D7}" destId="{4738F7C6-60E8-4F22-BDF6-5B5EDE880C02}" srcOrd="1" destOrd="0" presId="urn:microsoft.com/office/officeart/2005/8/layout/lProcess2"/>
    <dgm:cxn modelId="{47F125A2-B106-48C3-9838-4A86D071C622}" type="presOf" srcId="{D075027A-AC28-4BA0-A06F-90682CDD344B}" destId="{A1DB4AED-2815-4AF3-8957-6BC30B4EC4A5}" srcOrd="0" destOrd="0" presId="urn:microsoft.com/office/officeart/2005/8/layout/lProcess2"/>
    <dgm:cxn modelId="{69C87BA6-AD96-461F-A6F1-CA5A16ABF750}" type="presOf" srcId="{547CDD83-9EE5-43F9-A71F-DE68C7D0B805}" destId="{679372D2-F6F0-478E-9E5A-ABF955852594}" srcOrd="0" destOrd="0" presId="urn:microsoft.com/office/officeart/2005/8/layout/lProcess2"/>
    <dgm:cxn modelId="{39E027BB-F8DE-4009-81C5-B96AB52E3FE1}" type="presOf" srcId="{69F3D2D0-D86B-4B61-843D-3E2DF961F559}" destId="{ABF9362B-9439-47F2-B3FC-D5F7F9B24964}" srcOrd="0" destOrd="0" presId="urn:microsoft.com/office/officeart/2005/8/layout/lProcess2"/>
    <dgm:cxn modelId="{357E90BC-1A8D-4752-9485-544922AD2C46}" srcId="{99310E01-76AB-4DB6-981A-01CCEA9F6441}" destId="{547CDD83-9EE5-43F9-A71F-DE68C7D0B805}" srcOrd="2" destOrd="0" parTransId="{CD50783F-3317-4F2D-B3CF-5EDE42BBAD72}" sibTransId="{8B8DE8E6-2B7F-4CE0-83A9-3128ED257B43}"/>
    <dgm:cxn modelId="{B5A041C1-121D-4E87-BE76-20E4A0666578}" type="presOf" srcId="{BD58B942-AF4C-4C39-960B-0E123BA2F139}" destId="{F6836B46-FF48-4FC5-9E91-CE3C3632100C}" srcOrd="0" destOrd="0" presId="urn:microsoft.com/office/officeart/2005/8/layout/lProcess2"/>
    <dgm:cxn modelId="{BDAC58F1-F982-4F45-8A4D-11D3112DCCCA}" type="presOf" srcId="{14848276-3C3D-417A-931E-1ACE402653E2}" destId="{8BB85F37-4209-43A7-B31C-DC39F469BCD0}" srcOrd="0" destOrd="0" presId="urn:microsoft.com/office/officeart/2005/8/layout/lProcess2"/>
    <dgm:cxn modelId="{7BC83C93-1877-4F49-8EF1-95AF7D9E7A95}" type="presParOf" srcId="{C333100F-AE6A-4E61-BF10-ADDD65A1D912}" destId="{FDC9161C-4883-4F5B-94A3-6D22A0C918F5}" srcOrd="0" destOrd="0" presId="urn:microsoft.com/office/officeart/2005/8/layout/lProcess2"/>
    <dgm:cxn modelId="{286DC10C-F7E6-46B2-BAC4-D110EE8111EA}" type="presParOf" srcId="{FDC9161C-4883-4F5B-94A3-6D22A0C918F5}" destId="{A1DB4AED-2815-4AF3-8957-6BC30B4EC4A5}" srcOrd="0" destOrd="0" presId="urn:microsoft.com/office/officeart/2005/8/layout/lProcess2"/>
    <dgm:cxn modelId="{4EA73F11-D5CA-40A1-AD5E-1CEEDB7F0F1F}" type="presParOf" srcId="{FDC9161C-4883-4F5B-94A3-6D22A0C918F5}" destId="{BD9C02FE-5651-4400-B63E-9E1D4BE9896F}" srcOrd="1" destOrd="0" presId="urn:microsoft.com/office/officeart/2005/8/layout/lProcess2"/>
    <dgm:cxn modelId="{0C015DB8-ECA3-43FA-B919-49C09282C6F5}" type="presParOf" srcId="{FDC9161C-4883-4F5B-94A3-6D22A0C918F5}" destId="{A705E050-EEA4-4501-A5FC-E7BF1EA40121}" srcOrd="2" destOrd="0" presId="urn:microsoft.com/office/officeart/2005/8/layout/lProcess2"/>
    <dgm:cxn modelId="{C2C16283-8D9E-4A15-BA37-314126BDD8B3}" type="presParOf" srcId="{A705E050-EEA4-4501-A5FC-E7BF1EA40121}" destId="{E0450140-4812-4FBD-870A-AE27234CB18B}" srcOrd="0" destOrd="0" presId="urn:microsoft.com/office/officeart/2005/8/layout/lProcess2"/>
    <dgm:cxn modelId="{CB2A34E7-C20B-4C3E-BAE0-64CF35CC0ADF}" type="presParOf" srcId="{E0450140-4812-4FBD-870A-AE27234CB18B}" destId="{ABF9362B-9439-47F2-B3FC-D5F7F9B24964}" srcOrd="0" destOrd="0" presId="urn:microsoft.com/office/officeart/2005/8/layout/lProcess2"/>
    <dgm:cxn modelId="{3F500276-2D9D-4459-AB18-347024505193}" type="presParOf" srcId="{C333100F-AE6A-4E61-BF10-ADDD65A1D912}" destId="{210FD759-6978-46A3-8952-57F473F1EF25}" srcOrd="1" destOrd="0" presId="urn:microsoft.com/office/officeart/2005/8/layout/lProcess2"/>
    <dgm:cxn modelId="{6F90D86C-A6BB-4943-BE2E-0B3B4950D799}" type="presParOf" srcId="{C333100F-AE6A-4E61-BF10-ADDD65A1D912}" destId="{178F1C2D-D562-4E68-8A6A-5584D8F013BB}" srcOrd="2" destOrd="0" presId="urn:microsoft.com/office/officeart/2005/8/layout/lProcess2"/>
    <dgm:cxn modelId="{52F85BE0-AFDE-4005-A1B8-B4C0DE33FA73}" type="presParOf" srcId="{178F1C2D-D562-4E68-8A6A-5584D8F013BB}" destId="{B96724C9-82E3-4C8A-91B2-0F5B6267A542}" srcOrd="0" destOrd="0" presId="urn:microsoft.com/office/officeart/2005/8/layout/lProcess2"/>
    <dgm:cxn modelId="{EDB444B2-4328-4042-8EE2-A87D43BD7BFF}" type="presParOf" srcId="{178F1C2D-D562-4E68-8A6A-5584D8F013BB}" destId="{4738F7C6-60E8-4F22-BDF6-5B5EDE880C02}" srcOrd="1" destOrd="0" presId="urn:microsoft.com/office/officeart/2005/8/layout/lProcess2"/>
    <dgm:cxn modelId="{A670AE47-65E8-4116-AA9D-8B62760CFA5C}" type="presParOf" srcId="{178F1C2D-D562-4E68-8A6A-5584D8F013BB}" destId="{2F21355A-0B93-4240-B9FD-4655F58585DD}" srcOrd="2" destOrd="0" presId="urn:microsoft.com/office/officeart/2005/8/layout/lProcess2"/>
    <dgm:cxn modelId="{4F5274FE-A4B4-44D6-85BC-1DDDB3E76B56}" type="presParOf" srcId="{2F21355A-0B93-4240-B9FD-4655F58585DD}" destId="{DAAB9596-F789-458C-BF61-9D35E68A34B8}" srcOrd="0" destOrd="0" presId="urn:microsoft.com/office/officeart/2005/8/layout/lProcess2"/>
    <dgm:cxn modelId="{B9A685FF-BAF8-4F4A-969F-A5301CC84702}" type="presParOf" srcId="{DAAB9596-F789-458C-BF61-9D35E68A34B8}" destId="{8BB85F37-4209-43A7-B31C-DC39F469BCD0}" srcOrd="0" destOrd="0" presId="urn:microsoft.com/office/officeart/2005/8/layout/lProcess2"/>
    <dgm:cxn modelId="{8B21424D-6C37-477A-A65F-2DEEE52453FF}" type="presParOf" srcId="{C333100F-AE6A-4E61-BF10-ADDD65A1D912}" destId="{F3C4A02D-9AB5-44B8-B847-B66A87A03C94}" srcOrd="3" destOrd="0" presId="urn:microsoft.com/office/officeart/2005/8/layout/lProcess2"/>
    <dgm:cxn modelId="{CE3B53A1-B9C2-4F0B-AB87-11EFFBEA42FD}" type="presParOf" srcId="{C333100F-AE6A-4E61-BF10-ADDD65A1D912}" destId="{26BC5225-E895-4C04-B858-30B51E5720C4}" srcOrd="4" destOrd="0" presId="urn:microsoft.com/office/officeart/2005/8/layout/lProcess2"/>
    <dgm:cxn modelId="{FFC3F036-E97B-4CDE-83C7-4DB1B3DC5CAA}" type="presParOf" srcId="{26BC5225-E895-4C04-B858-30B51E5720C4}" destId="{679372D2-F6F0-478E-9E5A-ABF955852594}" srcOrd="0" destOrd="0" presId="urn:microsoft.com/office/officeart/2005/8/layout/lProcess2"/>
    <dgm:cxn modelId="{8815D1A0-23CF-4FEC-B29B-6C85F540D571}" type="presParOf" srcId="{26BC5225-E895-4C04-B858-30B51E5720C4}" destId="{0C3A4EB0-48C9-498D-AA35-426EBE3FEE3A}" srcOrd="1" destOrd="0" presId="urn:microsoft.com/office/officeart/2005/8/layout/lProcess2"/>
    <dgm:cxn modelId="{731F7565-C287-4E08-8863-9B6CE47527C7}" type="presParOf" srcId="{26BC5225-E895-4C04-B858-30B51E5720C4}" destId="{335A0076-21EB-47DD-B913-8E513CB7797E}" srcOrd="2" destOrd="0" presId="urn:microsoft.com/office/officeart/2005/8/layout/lProcess2"/>
    <dgm:cxn modelId="{C418D9FD-F59E-4DA7-99A9-869B9C078182}" type="presParOf" srcId="{335A0076-21EB-47DD-B913-8E513CB7797E}" destId="{93F2E089-A1A6-473F-BEE8-6914F9AD645F}" srcOrd="0" destOrd="0" presId="urn:microsoft.com/office/officeart/2005/8/layout/lProcess2"/>
    <dgm:cxn modelId="{BB53780F-75DE-4074-8170-A24068AF49F0}" type="presParOf" srcId="{93F2E089-A1A6-473F-BEE8-6914F9AD645F}" destId="{F6836B46-FF48-4FC5-9E91-CE3C3632100C}" srcOrd="0" destOrd="0" presId="urn:microsoft.com/office/officeart/2005/8/layout/lProcess2"/>
    <dgm:cxn modelId="{63218CA0-D12F-4EB6-9F0B-E270E1C9654B}" type="presParOf" srcId="{C333100F-AE6A-4E61-BF10-ADDD65A1D912}" destId="{A256E84C-5044-4867-893B-171E9F3DB156}" srcOrd="5" destOrd="0" presId="urn:microsoft.com/office/officeart/2005/8/layout/lProcess2"/>
    <dgm:cxn modelId="{505BDEBF-C3D1-4AD4-9A01-BBDA6DE3515A}" type="presParOf" srcId="{C333100F-AE6A-4E61-BF10-ADDD65A1D912}" destId="{90F8687B-BE55-4924-B7BC-E19F15D34516}" srcOrd="6" destOrd="0" presId="urn:microsoft.com/office/officeart/2005/8/layout/lProcess2"/>
    <dgm:cxn modelId="{45A710E4-B7A1-4DE4-B6BA-72C76D0F112B}" type="presParOf" srcId="{90F8687B-BE55-4924-B7BC-E19F15D34516}" destId="{4A6A98E6-F323-40D3-82C2-B5381ABD816C}" srcOrd="0" destOrd="0" presId="urn:microsoft.com/office/officeart/2005/8/layout/lProcess2"/>
    <dgm:cxn modelId="{4D0FB4AB-851C-4B5D-A8D8-10F6A5D89A31}" type="presParOf" srcId="{90F8687B-BE55-4924-B7BC-E19F15D34516}" destId="{5B9713B1-4D4E-4D31-93E4-A900590AA0FF}" srcOrd="1" destOrd="0" presId="urn:microsoft.com/office/officeart/2005/8/layout/lProcess2"/>
    <dgm:cxn modelId="{5E667664-6D59-4212-ADC2-E93AA4FBC78E}" type="presParOf" srcId="{90F8687B-BE55-4924-B7BC-E19F15D34516}" destId="{690D6660-038D-4983-8275-1EFE51D0CB30}" srcOrd="2" destOrd="0" presId="urn:microsoft.com/office/officeart/2005/8/layout/lProcess2"/>
    <dgm:cxn modelId="{3A7430B9-F98B-4DB5-8DDF-9FDF8809E410}" type="presParOf" srcId="{690D6660-038D-4983-8275-1EFE51D0CB30}" destId="{B6A4EEBB-E994-44BF-9319-556CE32365B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9424D1-A1E6-445C-A478-D8477CF8A5C1}">
      <dsp:nvSpPr>
        <dsp:cNvPr id="0" name=""/>
        <dsp:cNvSpPr/>
      </dsp:nvSpPr>
      <dsp:spPr>
        <a:xfrm>
          <a:off x="-4169410" y="-639810"/>
          <a:ext cx="4968052" cy="4968052"/>
        </a:xfrm>
        <a:prstGeom prst="blockArc">
          <a:avLst>
            <a:gd name="adj1" fmla="val 18900000"/>
            <a:gd name="adj2" fmla="val 2700000"/>
            <a:gd name="adj3" fmla="val 43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889C56-DCAB-4E34-81BC-94B04896E4D3}">
      <dsp:nvSpPr>
        <dsp:cNvPr id="0" name=""/>
        <dsp:cNvSpPr/>
      </dsp:nvSpPr>
      <dsp:spPr>
        <a:xfrm>
          <a:off x="258743" y="167676"/>
          <a:ext cx="5020607" cy="335204"/>
        </a:xfrm>
        <a:prstGeom prst="rect">
          <a:avLst/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06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chemeClr val="bg1">
                  <a:lumMod val="95000"/>
                </a:schemeClr>
              </a:solidFill>
            </a:rPr>
            <a:t>Дитиноцентризм</a:t>
          </a:r>
        </a:p>
      </dsp:txBody>
      <dsp:txXfrm>
        <a:off x="258743" y="167676"/>
        <a:ext cx="5020607" cy="335204"/>
      </dsp:txXfrm>
    </dsp:sp>
    <dsp:sp modelId="{D604A753-B464-4BF8-B89D-55C882FC2019}">
      <dsp:nvSpPr>
        <dsp:cNvPr id="0" name=""/>
        <dsp:cNvSpPr/>
      </dsp:nvSpPr>
      <dsp:spPr>
        <a:xfrm>
          <a:off x="49240" y="125775"/>
          <a:ext cx="419005" cy="4190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917F4-27F5-4D91-84AA-7BA4C65AD9A8}">
      <dsp:nvSpPr>
        <dsp:cNvPr id="0" name=""/>
        <dsp:cNvSpPr/>
      </dsp:nvSpPr>
      <dsp:spPr>
        <a:xfrm>
          <a:off x="562301" y="670778"/>
          <a:ext cx="4717049" cy="335204"/>
        </a:xfrm>
        <a:prstGeom prst="rect">
          <a:avLst/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06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Безпека та комфорт</a:t>
          </a:r>
        </a:p>
      </dsp:txBody>
      <dsp:txXfrm>
        <a:off x="562301" y="670778"/>
        <a:ext cx="4717049" cy="335204"/>
      </dsp:txXfrm>
    </dsp:sp>
    <dsp:sp modelId="{238EDB71-A925-4503-9A53-B14309CB654E}">
      <dsp:nvSpPr>
        <dsp:cNvPr id="0" name=""/>
        <dsp:cNvSpPr/>
      </dsp:nvSpPr>
      <dsp:spPr>
        <a:xfrm>
          <a:off x="352798" y="628877"/>
          <a:ext cx="419005" cy="4190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C60282-48E4-48B1-86CD-1BC3141FE0A9}">
      <dsp:nvSpPr>
        <dsp:cNvPr id="0" name=""/>
        <dsp:cNvSpPr/>
      </dsp:nvSpPr>
      <dsp:spPr>
        <a:xfrm>
          <a:off x="728649" y="1173511"/>
          <a:ext cx="4550701" cy="335204"/>
        </a:xfrm>
        <a:prstGeom prst="rect">
          <a:avLst/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06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Надання якісної освіти</a:t>
          </a:r>
        </a:p>
      </dsp:txBody>
      <dsp:txXfrm>
        <a:off x="728649" y="1173511"/>
        <a:ext cx="4550701" cy="335204"/>
      </dsp:txXfrm>
    </dsp:sp>
    <dsp:sp modelId="{B0068948-A344-4963-8A04-816AFBC87280}">
      <dsp:nvSpPr>
        <dsp:cNvPr id="0" name=""/>
        <dsp:cNvSpPr/>
      </dsp:nvSpPr>
      <dsp:spPr>
        <a:xfrm>
          <a:off x="519146" y="1131610"/>
          <a:ext cx="419005" cy="4190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940070-ABD8-44C0-8CDA-E6349DCD4618}">
      <dsp:nvSpPr>
        <dsp:cNvPr id="0" name=""/>
        <dsp:cNvSpPr/>
      </dsp:nvSpPr>
      <dsp:spPr>
        <a:xfrm>
          <a:off x="781763" y="1676613"/>
          <a:ext cx="4497588" cy="335204"/>
        </a:xfrm>
        <a:prstGeom prst="rect">
          <a:avLst/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06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Етика та мораль</a:t>
          </a:r>
        </a:p>
      </dsp:txBody>
      <dsp:txXfrm>
        <a:off x="781763" y="1676613"/>
        <a:ext cx="4497588" cy="335204"/>
      </dsp:txXfrm>
    </dsp:sp>
    <dsp:sp modelId="{24C1E26F-BD79-42D6-960A-9259E760F71C}">
      <dsp:nvSpPr>
        <dsp:cNvPr id="0" name=""/>
        <dsp:cNvSpPr/>
      </dsp:nvSpPr>
      <dsp:spPr>
        <a:xfrm>
          <a:off x="572260" y="1634713"/>
          <a:ext cx="419005" cy="4190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D03D2-C5C4-4DD3-A07F-FC51525B0B63}">
      <dsp:nvSpPr>
        <dsp:cNvPr id="0" name=""/>
        <dsp:cNvSpPr/>
      </dsp:nvSpPr>
      <dsp:spPr>
        <a:xfrm>
          <a:off x="728649" y="2179715"/>
          <a:ext cx="4550701" cy="335204"/>
        </a:xfrm>
        <a:prstGeom prst="rect">
          <a:avLst/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06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Інклюзивність</a:t>
          </a:r>
        </a:p>
      </dsp:txBody>
      <dsp:txXfrm>
        <a:off x="728649" y="2179715"/>
        <a:ext cx="4550701" cy="335204"/>
      </dsp:txXfrm>
    </dsp:sp>
    <dsp:sp modelId="{B0AF0032-E499-4FB4-B47C-584D40AABB57}">
      <dsp:nvSpPr>
        <dsp:cNvPr id="0" name=""/>
        <dsp:cNvSpPr/>
      </dsp:nvSpPr>
      <dsp:spPr>
        <a:xfrm>
          <a:off x="519146" y="2137815"/>
          <a:ext cx="419005" cy="4190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01A375-1168-4BC7-BE34-45AA14D87A19}">
      <dsp:nvSpPr>
        <dsp:cNvPr id="0" name=""/>
        <dsp:cNvSpPr/>
      </dsp:nvSpPr>
      <dsp:spPr>
        <a:xfrm>
          <a:off x="562301" y="2682449"/>
          <a:ext cx="4717049" cy="335204"/>
        </a:xfrm>
        <a:prstGeom prst="rect">
          <a:avLst/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06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Педагогіка партнерства</a:t>
          </a:r>
        </a:p>
      </dsp:txBody>
      <dsp:txXfrm>
        <a:off x="562301" y="2682449"/>
        <a:ext cx="4717049" cy="335204"/>
      </dsp:txXfrm>
    </dsp:sp>
    <dsp:sp modelId="{15558EB3-6391-47A4-A6D6-95B109737454}">
      <dsp:nvSpPr>
        <dsp:cNvPr id="0" name=""/>
        <dsp:cNvSpPr/>
      </dsp:nvSpPr>
      <dsp:spPr>
        <a:xfrm>
          <a:off x="352798" y="2640548"/>
          <a:ext cx="419005" cy="4190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DBF0B5-FC27-417E-A230-24652DC3056E}">
      <dsp:nvSpPr>
        <dsp:cNvPr id="0" name=""/>
        <dsp:cNvSpPr/>
      </dsp:nvSpPr>
      <dsp:spPr>
        <a:xfrm>
          <a:off x="258743" y="3185551"/>
          <a:ext cx="5020607" cy="335204"/>
        </a:xfrm>
        <a:prstGeom prst="rect">
          <a:avLst/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06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Громадянська відповідальність</a:t>
          </a:r>
        </a:p>
      </dsp:txBody>
      <dsp:txXfrm>
        <a:off x="258743" y="3185551"/>
        <a:ext cx="5020607" cy="335204"/>
      </dsp:txXfrm>
    </dsp:sp>
    <dsp:sp modelId="{05CCC433-4C5D-4BFF-9E13-6B58AFE90519}">
      <dsp:nvSpPr>
        <dsp:cNvPr id="0" name=""/>
        <dsp:cNvSpPr/>
      </dsp:nvSpPr>
      <dsp:spPr>
        <a:xfrm>
          <a:off x="49240" y="3143650"/>
          <a:ext cx="419005" cy="4190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B4AED-2815-4AF3-8957-6BC30B4EC4A5}">
      <dsp:nvSpPr>
        <dsp:cNvPr id="0" name=""/>
        <dsp:cNvSpPr/>
      </dsp:nvSpPr>
      <dsp:spPr>
        <a:xfrm>
          <a:off x="40613" y="0"/>
          <a:ext cx="2468242" cy="511256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0" kern="1200" dirty="0"/>
            <a:t>Запобігання жорстокому поводженню, насильству, булінгу (цькуванню)</a:t>
          </a:r>
        </a:p>
      </dsp:txBody>
      <dsp:txXfrm>
        <a:off x="40613" y="0"/>
        <a:ext cx="2468242" cy="1533770"/>
      </dsp:txXfrm>
    </dsp:sp>
    <dsp:sp modelId="{ABF9362B-9439-47F2-B3FC-D5F7F9B24964}">
      <dsp:nvSpPr>
        <dsp:cNvPr id="0" name=""/>
        <dsp:cNvSpPr/>
      </dsp:nvSpPr>
      <dsp:spPr>
        <a:xfrm>
          <a:off x="56573" y="1533994"/>
          <a:ext cx="2356994" cy="3322721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160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-Положення про порядок реагування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b="0" kern="1200" dirty="0">
              <a:solidFill>
                <a:schemeClr val="tx1"/>
              </a:solidFill>
            </a:rPr>
            <a:t>-Положення про запобігання та протидію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b="0" kern="1200" dirty="0">
              <a:solidFill>
                <a:schemeClr val="tx1"/>
              </a:solidFill>
            </a:rPr>
            <a:t>-Пам'ятка «Алгоритм реагування»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b="0" kern="1200" dirty="0">
              <a:solidFill>
                <a:schemeClr val="tx1"/>
              </a:solidFill>
            </a:rPr>
            <a:t>-Постійно діюча комісія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b="0" kern="1200" dirty="0">
              <a:solidFill>
                <a:schemeClr val="tx1"/>
              </a:solidFill>
            </a:rPr>
            <a:t>-План заходів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b="0" kern="1200" dirty="0">
              <a:solidFill>
                <a:schemeClr val="tx1"/>
              </a:solidFill>
            </a:rPr>
            <a:t>-Анкетування  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kern="1200" dirty="0">
            <a:solidFill>
              <a:schemeClr val="tx1"/>
            </a:solidFill>
          </a:endParaRPr>
        </a:p>
      </dsp:txBody>
      <dsp:txXfrm>
        <a:off x="125607" y="1603028"/>
        <a:ext cx="2218926" cy="3184653"/>
      </dsp:txXfrm>
    </dsp:sp>
    <dsp:sp modelId="{B96724C9-82E3-4C8A-91B2-0F5B6267A542}">
      <dsp:nvSpPr>
        <dsp:cNvPr id="0" name=""/>
        <dsp:cNvSpPr/>
      </dsp:nvSpPr>
      <dsp:spPr>
        <a:xfrm>
          <a:off x="2654310" y="0"/>
          <a:ext cx="2468242" cy="511256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Робота практичного психолога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 dirty="0"/>
        </a:p>
      </dsp:txBody>
      <dsp:txXfrm>
        <a:off x="2654310" y="0"/>
        <a:ext cx="2468242" cy="1533770"/>
      </dsp:txXfrm>
    </dsp:sp>
    <dsp:sp modelId="{8BB85F37-4209-43A7-B31C-DC39F469BCD0}">
      <dsp:nvSpPr>
        <dsp:cNvPr id="0" name=""/>
        <dsp:cNvSpPr/>
      </dsp:nvSpPr>
      <dsp:spPr>
        <a:xfrm>
          <a:off x="2754965" y="1533770"/>
          <a:ext cx="2266933" cy="3323169"/>
        </a:xfrm>
        <a:prstGeom prst="roundRect">
          <a:avLst>
            <a:gd name="adj" fmla="val 10000"/>
          </a:avLst>
        </a:prstGeom>
        <a:solidFill>
          <a:schemeClr val="accent3">
            <a:hueOff val="-2324843"/>
            <a:satOff val="-12148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-Адаптація до навчання  1 класи «Піскова терапія»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-«Зняття емоційної напруги» для учнів 10-х класів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-Заняття з нейрографіки «Викид емоцій»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-Індивідуальні заняття, діагностика, спостереження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kern="1200" dirty="0">
            <a:solidFill>
              <a:schemeClr val="tx1"/>
            </a:solidFill>
          </a:endParaRPr>
        </a:p>
      </dsp:txBody>
      <dsp:txXfrm>
        <a:off x="2821361" y="1600166"/>
        <a:ext cx="2134141" cy="3190377"/>
      </dsp:txXfrm>
    </dsp:sp>
    <dsp:sp modelId="{679372D2-F6F0-478E-9E5A-ABF955852594}">
      <dsp:nvSpPr>
        <dsp:cNvPr id="0" name=""/>
        <dsp:cNvSpPr/>
      </dsp:nvSpPr>
      <dsp:spPr>
        <a:xfrm>
          <a:off x="5307671" y="0"/>
          <a:ext cx="2468242" cy="511256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Запобігання конфліктних ситуацій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 dirty="0"/>
        </a:p>
      </dsp:txBody>
      <dsp:txXfrm>
        <a:off x="5307671" y="0"/>
        <a:ext cx="2468242" cy="1533770"/>
      </dsp:txXfrm>
    </dsp:sp>
    <dsp:sp modelId="{F6836B46-FF48-4FC5-9E91-CE3C3632100C}">
      <dsp:nvSpPr>
        <dsp:cNvPr id="0" name=""/>
        <dsp:cNvSpPr/>
      </dsp:nvSpPr>
      <dsp:spPr>
        <a:xfrm>
          <a:off x="5356740" y="1534121"/>
          <a:ext cx="2370105" cy="3322466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b="0" kern="1200" dirty="0">
              <a:solidFill>
                <a:schemeClr val="tx1"/>
              </a:solidFill>
            </a:rPr>
            <a:t>-Тренінг «Неконфліктні комунікації з особами у стані стресу та агресивної поведінки»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b="0" kern="1200" dirty="0">
              <a:solidFill>
                <a:schemeClr val="tx1"/>
              </a:solidFill>
            </a:rPr>
            <a:t>-Тематичне підвищення кваліфікації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b="0" kern="1200" dirty="0">
              <a:solidFill>
                <a:schemeClr val="tx1"/>
              </a:solidFill>
            </a:rPr>
            <a:t>- «Протидія булінгу» - спільний урок з координатором «Ментальна варта» 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0" kern="1200" dirty="0">
              <a:solidFill>
                <a:schemeClr val="tx1"/>
              </a:solidFill>
            </a:rPr>
            <a:t>  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0" kern="1200" dirty="0">
            <a:solidFill>
              <a:schemeClr val="tx1"/>
            </a:solidFill>
          </a:endParaRPr>
        </a:p>
      </dsp:txBody>
      <dsp:txXfrm>
        <a:off x="5426158" y="1603539"/>
        <a:ext cx="2231269" cy="318363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B4AED-2815-4AF3-8957-6BC30B4EC4A5}">
      <dsp:nvSpPr>
        <dsp:cNvPr id="0" name=""/>
        <dsp:cNvSpPr/>
      </dsp:nvSpPr>
      <dsp:spPr>
        <a:xfrm>
          <a:off x="52790" y="0"/>
          <a:ext cx="3085444" cy="490980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0" kern="1200" dirty="0"/>
            <a:t>Медіа-грамотність</a:t>
          </a:r>
        </a:p>
      </dsp:txBody>
      <dsp:txXfrm>
        <a:off x="52790" y="0"/>
        <a:ext cx="3085444" cy="1472942"/>
      </dsp:txXfrm>
    </dsp:sp>
    <dsp:sp modelId="{ABF9362B-9439-47F2-B3FC-D5F7F9B24964}">
      <dsp:nvSpPr>
        <dsp:cNvPr id="0" name=""/>
        <dsp:cNvSpPr/>
      </dsp:nvSpPr>
      <dsp:spPr>
        <a:xfrm>
          <a:off x="72741" y="1473197"/>
          <a:ext cx="2946377" cy="3190864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160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-</a:t>
          </a:r>
          <a:r>
            <a:rPr lang="uk-UA" sz="1400" kern="1200" dirty="0">
              <a:solidFill>
                <a:schemeClr val="tx1"/>
              </a:solidFill>
            </a:rPr>
            <a:t>Всеукраїнський урок </a:t>
          </a:r>
          <a:r>
            <a:rPr lang="uk-UA" sz="1400" kern="1200" dirty="0" err="1">
              <a:solidFill>
                <a:schemeClr val="tx1"/>
              </a:solidFill>
            </a:rPr>
            <a:t>медіаграмотності</a:t>
          </a:r>
          <a:endParaRPr lang="uk-UA" sz="140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400" b="0" kern="1200" dirty="0">
              <a:solidFill>
                <a:schemeClr val="tx1"/>
              </a:solidFill>
            </a:rPr>
            <a:t>-«Місяць цифрової грамотності»: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400" b="0" kern="1200" dirty="0">
              <a:solidFill>
                <a:schemeClr val="tx1"/>
              </a:solidFill>
            </a:rPr>
            <a:t>-Дискусійний захід «Сила слова в епоху ШІ»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400" b="0" kern="1200" dirty="0">
              <a:solidFill>
                <a:schemeClr val="tx1"/>
              </a:solidFill>
            </a:rPr>
            <a:t>-Майстер клас «Мій цифровий слід»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400" b="0" kern="1200" dirty="0">
              <a:solidFill>
                <a:schemeClr val="tx1"/>
              </a:solidFill>
            </a:rPr>
            <a:t>- Гра «Фейк чи правда»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400" b="0" kern="1200" dirty="0">
              <a:solidFill>
                <a:schemeClr val="tx1"/>
              </a:solidFill>
            </a:rPr>
            <a:t>-Онлайн квест  «Кібергігієна»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400" b="0" kern="1200" dirty="0">
              <a:solidFill>
                <a:schemeClr val="tx1"/>
              </a:solidFill>
            </a:rPr>
            <a:t>- Тестування «</a:t>
          </a:r>
          <a:r>
            <a:rPr lang="uk-UA" sz="1400" b="0" kern="1200" dirty="0" err="1">
              <a:solidFill>
                <a:schemeClr val="tx1"/>
              </a:solidFill>
            </a:rPr>
            <a:t>Цифрограм</a:t>
          </a:r>
          <a:r>
            <a:rPr lang="uk-UA" sz="1400" b="0" kern="1200" dirty="0">
              <a:solidFill>
                <a:schemeClr val="tx1"/>
              </a:solidFill>
            </a:rPr>
            <a:t> 2:0»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400" b="0" kern="1200" dirty="0">
              <a:solidFill>
                <a:schemeClr val="tx1"/>
              </a:solidFill>
            </a:rPr>
            <a:t>-Змагання по </a:t>
          </a:r>
          <a:r>
            <a:rPr lang="uk-UA" sz="1400" b="0" kern="1200" dirty="0" err="1">
              <a:solidFill>
                <a:schemeClr val="tx1"/>
              </a:solidFill>
            </a:rPr>
            <a:t>кіберспорту</a:t>
          </a:r>
          <a:r>
            <a:rPr lang="uk-UA" sz="1400" b="0" kern="1200" dirty="0">
              <a:solidFill>
                <a:schemeClr val="tx1"/>
              </a:solidFill>
            </a:rPr>
            <a:t> у грі </a:t>
          </a:r>
          <a:r>
            <a:rPr lang="en-US" sz="1400" b="0" kern="1200" dirty="0">
              <a:solidFill>
                <a:schemeClr val="tx1"/>
              </a:solidFill>
            </a:rPr>
            <a:t>F</a:t>
          </a:r>
          <a:r>
            <a:rPr lang="uk-UA" sz="1400" b="0" kern="1200" dirty="0">
              <a:solidFill>
                <a:schemeClr val="tx1"/>
              </a:solidFill>
            </a:rPr>
            <a:t>І</a:t>
          </a:r>
          <a:r>
            <a:rPr lang="en-US" sz="1400" b="0" kern="1200" dirty="0">
              <a:solidFill>
                <a:schemeClr val="tx1"/>
              </a:solidFill>
            </a:rPr>
            <a:t>FA</a:t>
          </a:r>
          <a:r>
            <a:rPr lang="uk-UA" sz="1400" b="0" kern="1200" dirty="0">
              <a:solidFill>
                <a:schemeClr val="tx1"/>
              </a:solidFill>
            </a:rPr>
            <a:t> серед молоді Києва (</a:t>
          </a:r>
          <a:r>
            <a:rPr lang="en-US" sz="1400" b="0" kern="1200" dirty="0">
              <a:solidFill>
                <a:schemeClr val="tx1"/>
              </a:solidFill>
            </a:rPr>
            <a:t>IV</a:t>
          </a:r>
          <a:r>
            <a:rPr lang="uk-UA" sz="1400" b="0" kern="1200" dirty="0">
              <a:solidFill>
                <a:schemeClr val="tx1"/>
              </a:solidFill>
            </a:rPr>
            <a:t>м)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1400" b="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kern="1200" dirty="0">
            <a:solidFill>
              <a:schemeClr val="tx1"/>
            </a:solidFill>
          </a:endParaRPr>
        </a:p>
      </dsp:txBody>
      <dsp:txXfrm>
        <a:off x="159037" y="1559493"/>
        <a:ext cx="2773785" cy="3018272"/>
      </dsp:txXfrm>
    </dsp:sp>
    <dsp:sp modelId="{679372D2-F6F0-478E-9E5A-ABF955852594}">
      <dsp:nvSpPr>
        <dsp:cNvPr id="0" name=""/>
        <dsp:cNvSpPr/>
      </dsp:nvSpPr>
      <dsp:spPr>
        <a:xfrm>
          <a:off x="3320060" y="0"/>
          <a:ext cx="3085444" cy="490980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Безпека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та гігієна</a:t>
          </a:r>
        </a:p>
      </dsp:txBody>
      <dsp:txXfrm>
        <a:off x="3320060" y="0"/>
        <a:ext cx="3085444" cy="1472942"/>
      </dsp:txXfrm>
    </dsp:sp>
    <dsp:sp modelId="{F6836B46-FF48-4FC5-9E91-CE3C3632100C}">
      <dsp:nvSpPr>
        <dsp:cNvPr id="0" name=""/>
        <dsp:cNvSpPr/>
      </dsp:nvSpPr>
      <dsp:spPr>
        <a:xfrm>
          <a:off x="3381398" y="1473724"/>
          <a:ext cx="2962767" cy="3189808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b="0" kern="1200" dirty="0">
              <a:solidFill>
                <a:schemeClr val="tx1"/>
              </a:solidFill>
            </a:rPr>
            <a:t>-</a:t>
          </a:r>
          <a:r>
            <a:rPr lang="uk-UA" sz="1400" b="0" kern="1200" dirty="0">
              <a:solidFill>
                <a:schemeClr val="tx1"/>
              </a:solidFill>
            </a:rPr>
            <a:t>Антивірусне ПЗ </a:t>
          </a:r>
          <a:r>
            <a:rPr lang="en-US" sz="1400" b="0" kern="1200" dirty="0">
              <a:solidFill>
                <a:schemeClr val="tx1"/>
              </a:solidFill>
            </a:rPr>
            <a:t>Avast Free Antivirus </a:t>
          </a:r>
          <a:r>
            <a:rPr lang="uk-UA" sz="1400" b="0" kern="1200" dirty="0">
              <a:solidFill>
                <a:schemeClr val="tx1"/>
              </a:solidFill>
            </a:rPr>
            <a:t>або 360 </a:t>
          </a:r>
          <a:r>
            <a:rPr lang="en-US" sz="1400" b="0" kern="1200" dirty="0">
              <a:solidFill>
                <a:schemeClr val="tx1"/>
              </a:solidFill>
            </a:rPr>
            <a:t>Total Security</a:t>
          </a:r>
          <a:endParaRPr lang="uk-UA" sz="1400" b="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400" b="0" kern="1200" dirty="0">
              <a:solidFill>
                <a:schemeClr val="tx1"/>
              </a:solidFill>
            </a:rPr>
            <a:t>-</a:t>
          </a:r>
          <a:r>
            <a:rPr lang="uk-UA" sz="1400" b="0" kern="1200" noProof="0" dirty="0">
              <a:solidFill>
                <a:schemeClr val="tx1"/>
              </a:solidFill>
            </a:rPr>
            <a:t>Налаштована фільтрація сайтів у браузерах (</a:t>
          </a:r>
          <a:r>
            <a:rPr lang="uk-UA" sz="1400" b="0" kern="1200" noProof="0" dirty="0" err="1">
              <a:solidFill>
                <a:schemeClr val="tx1"/>
              </a:solidFill>
            </a:rPr>
            <a:t>Google</a:t>
          </a:r>
          <a:r>
            <a:rPr lang="uk-UA" sz="1400" b="0" kern="1200" noProof="0" dirty="0">
              <a:solidFill>
                <a:schemeClr val="tx1"/>
              </a:solidFill>
            </a:rPr>
            <a:t> </a:t>
          </a:r>
          <a:r>
            <a:rPr lang="uk-UA" sz="1400" b="0" kern="1200" noProof="0" dirty="0" err="1">
              <a:solidFill>
                <a:schemeClr val="tx1"/>
              </a:solidFill>
            </a:rPr>
            <a:t>Chrome</a:t>
          </a:r>
          <a:r>
            <a:rPr lang="uk-UA" sz="1400" b="0" kern="1200" noProof="0" dirty="0">
              <a:solidFill>
                <a:schemeClr val="tx1"/>
              </a:solidFill>
            </a:rPr>
            <a:t>, </a:t>
          </a:r>
          <a:r>
            <a:rPr lang="uk-UA" sz="1400" b="0" kern="1200" noProof="0" dirty="0" err="1">
              <a:solidFill>
                <a:schemeClr val="tx1"/>
              </a:solidFill>
            </a:rPr>
            <a:t>Edge</a:t>
          </a:r>
          <a:r>
            <a:rPr lang="uk-UA" sz="1400" b="0" kern="1200" noProof="0" dirty="0">
              <a:solidFill>
                <a:schemeClr val="tx1"/>
              </a:solidFill>
            </a:rPr>
            <a:t>)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400" b="0" kern="1200" noProof="0" dirty="0">
              <a:solidFill>
                <a:schemeClr val="tx1"/>
              </a:solidFill>
            </a:rPr>
            <a:t>-Заблокована можливість встановлення VPN-розширень для браузерів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400" b="0" kern="1200" noProof="0" dirty="0">
              <a:solidFill>
                <a:schemeClr val="tx1"/>
              </a:solidFill>
            </a:rPr>
            <a:t>-Налаштовано безпечний пошук за допомогою режиму "</a:t>
          </a:r>
          <a:r>
            <a:rPr lang="uk-UA" sz="1400" b="0" kern="1200" noProof="0" dirty="0" err="1">
              <a:solidFill>
                <a:schemeClr val="tx1"/>
              </a:solidFill>
            </a:rPr>
            <a:t>SafeSearch</a:t>
          </a:r>
          <a:endParaRPr lang="uk-UA" sz="1400" b="0" kern="1200" noProof="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400" b="0" kern="1200" noProof="0" dirty="0">
              <a:solidFill>
                <a:schemeClr val="tx1"/>
              </a:solidFill>
            </a:rPr>
            <a:t>-</a:t>
          </a:r>
          <a:r>
            <a:rPr lang="ru-RU" sz="1400" b="0" kern="1200" noProof="0" dirty="0" err="1">
              <a:solidFill>
                <a:schemeClr val="tx1"/>
              </a:solidFill>
            </a:rPr>
            <a:t>Використання</a:t>
          </a:r>
          <a:r>
            <a:rPr lang="ru-RU" sz="1400" b="0" kern="1200" noProof="0" dirty="0">
              <a:solidFill>
                <a:schemeClr val="tx1"/>
              </a:solidFill>
            </a:rPr>
            <a:t> </a:t>
          </a:r>
          <a:r>
            <a:rPr lang="ru-RU" sz="1400" b="0" kern="1200" noProof="0" dirty="0" err="1">
              <a:solidFill>
                <a:schemeClr val="tx1"/>
              </a:solidFill>
            </a:rPr>
            <a:t>малих</a:t>
          </a:r>
          <a:r>
            <a:rPr lang="ru-RU" sz="1400" b="0" kern="1200" noProof="0" dirty="0">
              <a:solidFill>
                <a:schemeClr val="tx1"/>
              </a:solidFill>
            </a:rPr>
            <a:t> </a:t>
          </a:r>
          <a:r>
            <a:rPr lang="ru-RU" sz="1400" b="0" kern="1200" noProof="0" dirty="0" err="1">
              <a:solidFill>
                <a:schemeClr val="tx1"/>
              </a:solidFill>
            </a:rPr>
            <a:t>груп</a:t>
          </a:r>
          <a:r>
            <a:rPr lang="ru-RU" sz="1400" b="0" kern="1200" noProof="0" dirty="0">
              <a:solidFill>
                <a:schemeClr val="tx1"/>
              </a:solidFill>
            </a:rPr>
            <a:t> </a:t>
          </a:r>
          <a:r>
            <a:rPr lang="ru-RU" sz="1400" b="0" kern="1200" noProof="0" dirty="0" err="1">
              <a:solidFill>
                <a:schemeClr val="tx1"/>
              </a:solidFill>
            </a:rPr>
            <a:t>локальних</a:t>
          </a:r>
          <a:r>
            <a:rPr lang="ru-RU" sz="1400" b="0" kern="1200" noProof="0" dirty="0">
              <a:solidFill>
                <a:schemeClr val="tx1"/>
              </a:solidFill>
            </a:rPr>
            <a:t> мереж</a:t>
          </a:r>
          <a:endParaRPr lang="uk-UA" sz="1400" b="0" kern="1200" noProof="0" dirty="0">
            <a:solidFill>
              <a:schemeClr val="tx1"/>
            </a:solidFill>
          </a:endParaRPr>
        </a:p>
      </dsp:txBody>
      <dsp:txXfrm>
        <a:off x="3468174" y="1560500"/>
        <a:ext cx="2789215" cy="301625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B4AED-2815-4AF3-8957-6BC30B4EC4A5}">
      <dsp:nvSpPr>
        <dsp:cNvPr id="0" name=""/>
        <dsp:cNvSpPr/>
      </dsp:nvSpPr>
      <dsp:spPr>
        <a:xfrm>
          <a:off x="40613" y="0"/>
          <a:ext cx="2468242" cy="448802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0" kern="1200" dirty="0" err="1"/>
            <a:t>Просвітницько</a:t>
          </a:r>
          <a:r>
            <a:rPr lang="uk-UA" sz="1600" b="1" i="0" kern="1200" dirty="0"/>
            <a:t>-профілактична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i="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0" kern="1200" dirty="0"/>
            <a:t> </a:t>
          </a:r>
        </a:p>
      </dsp:txBody>
      <dsp:txXfrm>
        <a:off x="40613" y="0"/>
        <a:ext cx="2468242" cy="1346406"/>
      </dsp:txXfrm>
    </dsp:sp>
    <dsp:sp modelId="{ABF9362B-9439-47F2-B3FC-D5F7F9B24964}">
      <dsp:nvSpPr>
        <dsp:cNvPr id="0" name=""/>
        <dsp:cNvSpPr/>
      </dsp:nvSpPr>
      <dsp:spPr>
        <a:xfrm>
          <a:off x="56573" y="1346640"/>
          <a:ext cx="2356994" cy="2916748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 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160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160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160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1600" kern="120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kern="1200">
              <a:solidFill>
                <a:schemeClr val="tx1"/>
              </a:solidFill>
            </a:rPr>
            <a:t>-</a:t>
          </a:r>
          <a:r>
            <a:rPr lang="uk-UA" sz="1600" kern="1200" dirty="0">
              <a:solidFill>
                <a:schemeClr val="tx1"/>
              </a:solidFill>
            </a:rPr>
            <a:t>Тренінг для педагогів «З турботою про себе. Ментальне здоров’я»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-Метафоричні асоціативні картки  для учнів «Ключі в світ емоцій»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-Заняття «Емоційний інтелект, що це?»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1600" b="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1600" b="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1600" b="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1600" b="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1600" b="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1600" b="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kern="1200" dirty="0">
            <a:solidFill>
              <a:schemeClr val="tx1"/>
            </a:solidFill>
          </a:endParaRPr>
        </a:p>
      </dsp:txBody>
      <dsp:txXfrm>
        <a:off x="125607" y="1415674"/>
        <a:ext cx="2218926" cy="2778680"/>
      </dsp:txXfrm>
    </dsp:sp>
    <dsp:sp modelId="{B96724C9-82E3-4C8A-91B2-0F5B6267A542}">
      <dsp:nvSpPr>
        <dsp:cNvPr id="0" name=""/>
        <dsp:cNvSpPr/>
      </dsp:nvSpPr>
      <dsp:spPr>
        <a:xfrm>
          <a:off x="2654310" y="0"/>
          <a:ext cx="2468242" cy="448802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Діагностична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 </a:t>
          </a:r>
        </a:p>
      </dsp:txBody>
      <dsp:txXfrm>
        <a:off x="2654310" y="0"/>
        <a:ext cx="2468242" cy="1346406"/>
      </dsp:txXfrm>
    </dsp:sp>
    <dsp:sp modelId="{8BB85F37-4209-43A7-B31C-DC39F469BCD0}">
      <dsp:nvSpPr>
        <dsp:cNvPr id="0" name=""/>
        <dsp:cNvSpPr/>
      </dsp:nvSpPr>
      <dsp:spPr>
        <a:xfrm>
          <a:off x="2754965" y="1346406"/>
          <a:ext cx="2266933" cy="2917214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-Онлайн-тест «Шкала професійного вигорання </a:t>
          </a:r>
          <a:r>
            <a:rPr lang="uk-UA" sz="1600" kern="1200" dirty="0" err="1">
              <a:solidFill>
                <a:schemeClr val="tx1"/>
              </a:solidFill>
            </a:rPr>
            <a:t>Маслач</a:t>
          </a:r>
          <a:r>
            <a:rPr lang="uk-UA" sz="1600" kern="1200" dirty="0">
              <a:solidFill>
                <a:schemeClr val="tx1"/>
              </a:solidFill>
            </a:rPr>
            <a:t> (МВІ)»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-Спостереження, застосування методики діагностики рівня емоційного вигорання В. Бойка</a:t>
          </a:r>
        </a:p>
      </dsp:txBody>
      <dsp:txXfrm>
        <a:off x="2821361" y="1412802"/>
        <a:ext cx="2134141" cy="2784422"/>
      </dsp:txXfrm>
    </dsp:sp>
    <dsp:sp modelId="{4A6A98E6-F323-40D3-82C2-B5381ABD816C}">
      <dsp:nvSpPr>
        <dsp:cNvPr id="0" name=""/>
        <dsp:cNvSpPr/>
      </dsp:nvSpPr>
      <dsp:spPr>
        <a:xfrm>
          <a:off x="5307671" y="0"/>
          <a:ext cx="2468242" cy="448802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Пілотнні учасники </a:t>
          </a:r>
          <a:r>
            <a:rPr lang="uk-UA" sz="1600" b="1" kern="1200" dirty="0" err="1"/>
            <a:t>проєкту</a:t>
          </a:r>
          <a:r>
            <a:rPr lang="uk-UA" sz="1600" b="1" kern="1200" dirty="0"/>
            <a:t> «Ментальна варта» за підтримки КМДА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 dirty="0"/>
        </a:p>
      </dsp:txBody>
      <dsp:txXfrm>
        <a:off x="5307671" y="0"/>
        <a:ext cx="2468242" cy="134640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96B71C-B5BB-4631-AFB2-B86BC206A04B}">
      <dsp:nvSpPr>
        <dsp:cNvPr id="0" name=""/>
        <dsp:cNvSpPr/>
      </dsp:nvSpPr>
      <dsp:spPr>
        <a:xfrm>
          <a:off x="2686" y="519799"/>
          <a:ext cx="1278503" cy="88088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B1778-F4E7-4B69-878D-7E6F7832AAF9}">
      <dsp:nvSpPr>
        <dsp:cNvPr id="0" name=""/>
        <dsp:cNvSpPr/>
      </dsp:nvSpPr>
      <dsp:spPr>
        <a:xfrm>
          <a:off x="2686" y="1400688"/>
          <a:ext cx="1278503" cy="474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Якість та безпека (стандарт НАССР)</a:t>
          </a:r>
        </a:p>
      </dsp:txBody>
      <dsp:txXfrm>
        <a:off x="2686" y="1400688"/>
        <a:ext cx="1278503" cy="474324"/>
      </dsp:txXfrm>
    </dsp:sp>
    <dsp:sp modelId="{4A89C072-62B7-4491-8B86-D19A8303DC52}">
      <dsp:nvSpPr>
        <dsp:cNvPr id="0" name=""/>
        <dsp:cNvSpPr/>
      </dsp:nvSpPr>
      <dsp:spPr>
        <a:xfrm>
          <a:off x="1409094" y="519799"/>
          <a:ext cx="1278503" cy="88088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125F1E-27E9-4B03-9D80-66F20B89B20F}">
      <dsp:nvSpPr>
        <dsp:cNvPr id="0" name=""/>
        <dsp:cNvSpPr/>
      </dsp:nvSpPr>
      <dsp:spPr>
        <a:xfrm>
          <a:off x="1409094" y="1400688"/>
          <a:ext cx="1278503" cy="474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Програма «Абетка здорового харчування»</a:t>
          </a:r>
        </a:p>
      </dsp:txBody>
      <dsp:txXfrm>
        <a:off x="1409094" y="1400688"/>
        <a:ext cx="1278503" cy="474324"/>
      </dsp:txXfrm>
    </dsp:sp>
    <dsp:sp modelId="{0FD8E09B-F7EA-4BFA-A4CA-85199736DA21}">
      <dsp:nvSpPr>
        <dsp:cNvPr id="0" name=""/>
        <dsp:cNvSpPr/>
      </dsp:nvSpPr>
      <dsp:spPr>
        <a:xfrm>
          <a:off x="2815502" y="519799"/>
          <a:ext cx="1278503" cy="880889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7257A-D7B3-44A0-AD43-2156FFAA74CA}">
      <dsp:nvSpPr>
        <dsp:cNvPr id="0" name=""/>
        <dsp:cNvSpPr/>
      </dsp:nvSpPr>
      <dsp:spPr>
        <a:xfrm>
          <a:off x="2815502" y="1400688"/>
          <a:ext cx="1278503" cy="474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 err="1"/>
            <a:t>Мульти</a:t>
          </a:r>
          <a:r>
            <a:rPr lang="uk-UA" sz="1400" kern="1200" dirty="0"/>
            <a:t>-профільне меню</a:t>
          </a:r>
        </a:p>
      </dsp:txBody>
      <dsp:txXfrm>
        <a:off x="2815502" y="1400688"/>
        <a:ext cx="1278503" cy="474324"/>
      </dsp:txXfrm>
    </dsp:sp>
    <dsp:sp modelId="{C6430F31-ADC2-4E3A-973A-843E8AAAFEE1}">
      <dsp:nvSpPr>
        <dsp:cNvPr id="0" name=""/>
        <dsp:cNvSpPr/>
      </dsp:nvSpPr>
      <dsp:spPr>
        <a:xfrm>
          <a:off x="4221910" y="519799"/>
          <a:ext cx="1278503" cy="880889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DE5FA0-9A27-45ED-A3A6-32CA4ED89C27}">
      <dsp:nvSpPr>
        <dsp:cNvPr id="0" name=""/>
        <dsp:cNvSpPr/>
      </dsp:nvSpPr>
      <dsp:spPr>
        <a:xfrm>
          <a:off x="4221910" y="1400688"/>
          <a:ext cx="1278503" cy="474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Буфетна продукція</a:t>
          </a:r>
        </a:p>
      </dsp:txBody>
      <dsp:txXfrm>
        <a:off x="4221910" y="1400688"/>
        <a:ext cx="1278503" cy="47432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7B596-55E6-4499-91D6-FB2F628D9578}">
      <dsp:nvSpPr>
        <dsp:cNvPr id="0" name=""/>
        <dsp:cNvSpPr/>
      </dsp:nvSpPr>
      <dsp:spPr>
        <a:xfrm>
          <a:off x="0" y="356117"/>
          <a:ext cx="4752528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849" tIns="458216" rIns="36884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b="1" i="1" kern="1200" dirty="0">
              <a:solidFill>
                <a:schemeClr val="accent2">
                  <a:lumMod val="75000"/>
                </a:schemeClr>
              </a:solidFill>
            </a:rPr>
            <a:t>Літвінова Олена Олександрівна</a:t>
          </a:r>
        </a:p>
      </dsp:txBody>
      <dsp:txXfrm>
        <a:off x="0" y="356117"/>
        <a:ext cx="4752528" cy="1247400"/>
      </dsp:txXfrm>
    </dsp:sp>
    <dsp:sp modelId="{A55A69CC-DC31-46FA-8EC8-817822BE16E8}">
      <dsp:nvSpPr>
        <dsp:cNvPr id="0" name=""/>
        <dsp:cNvSpPr/>
      </dsp:nvSpPr>
      <dsp:spPr>
        <a:xfrm>
          <a:off x="237626" y="31397"/>
          <a:ext cx="3326769" cy="649440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44" tIns="0" rIns="12574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chemeClr val="tx1"/>
              </a:solidFill>
            </a:rPr>
            <a:t>Нагрудний знак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chemeClr val="tx1"/>
              </a:solidFill>
            </a:rPr>
            <a:t>«Бадрі Лолашвілі» </a:t>
          </a:r>
        </a:p>
      </dsp:txBody>
      <dsp:txXfrm>
        <a:off x="269329" y="63100"/>
        <a:ext cx="3263363" cy="586034"/>
      </dsp:txXfrm>
    </dsp:sp>
    <dsp:sp modelId="{29DC5B3D-DEBF-4057-96D5-42074596D2CC}">
      <dsp:nvSpPr>
        <dsp:cNvPr id="0" name=""/>
        <dsp:cNvSpPr/>
      </dsp:nvSpPr>
      <dsp:spPr>
        <a:xfrm>
          <a:off x="0" y="2047037"/>
          <a:ext cx="4752528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849" tIns="458216" rIns="36884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b="1" i="1" kern="1200" dirty="0">
              <a:solidFill>
                <a:schemeClr val="accent2">
                  <a:lumMod val="75000"/>
                </a:schemeClr>
              </a:solidFill>
            </a:rPr>
            <a:t>Підгора Марина Анатоліївна</a:t>
          </a:r>
        </a:p>
      </dsp:txBody>
      <dsp:txXfrm>
        <a:off x="0" y="2047037"/>
        <a:ext cx="4752528" cy="918225"/>
      </dsp:txXfrm>
    </dsp:sp>
    <dsp:sp modelId="{CDA7B8EA-445E-486D-8F1C-ACA7DC15FF5A}">
      <dsp:nvSpPr>
        <dsp:cNvPr id="0" name=""/>
        <dsp:cNvSpPr/>
      </dsp:nvSpPr>
      <dsp:spPr>
        <a:xfrm>
          <a:off x="237626" y="1722317"/>
          <a:ext cx="3326769" cy="64944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44" tIns="0" rIns="12574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chemeClr val="tx1"/>
              </a:solidFill>
            </a:rPr>
            <a:t>Відмінник освіти</a:t>
          </a:r>
        </a:p>
      </dsp:txBody>
      <dsp:txXfrm>
        <a:off x="269329" y="1754020"/>
        <a:ext cx="3263363" cy="58603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6B7949-995A-4EE0-BD95-254EA83EA461}">
      <dsp:nvSpPr>
        <dsp:cNvPr id="0" name=""/>
        <dsp:cNvSpPr/>
      </dsp:nvSpPr>
      <dsp:spPr>
        <a:xfrm>
          <a:off x="1811992" y="-147423"/>
          <a:ext cx="1759974" cy="101341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</a:rPr>
            <a:t>Цифровізація</a:t>
          </a:r>
        </a:p>
      </dsp:txBody>
      <dsp:txXfrm>
        <a:off x="1861463" y="-97952"/>
        <a:ext cx="1661032" cy="914477"/>
      </dsp:txXfrm>
    </dsp:sp>
    <dsp:sp modelId="{36F2D5DB-B76B-4E6E-854D-504B4EF91209}">
      <dsp:nvSpPr>
        <dsp:cNvPr id="0" name=""/>
        <dsp:cNvSpPr/>
      </dsp:nvSpPr>
      <dsp:spPr>
        <a:xfrm>
          <a:off x="1090023" y="359286"/>
          <a:ext cx="3203913" cy="3203913"/>
        </a:xfrm>
        <a:custGeom>
          <a:avLst/>
          <a:gdLst/>
          <a:ahLst/>
          <a:cxnLst/>
          <a:rect l="0" t="0" r="0" b="0"/>
          <a:pathLst>
            <a:path>
              <a:moveTo>
                <a:pt x="2482474" y="263691"/>
              </a:moveTo>
              <a:arcTo wR="1601956" hR="1601956" stAng="18200586" swAng="133505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2F724E-3B96-44DB-9732-5E8EB5B103AA}">
      <dsp:nvSpPr>
        <dsp:cNvPr id="0" name=""/>
        <dsp:cNvSpPr/>
      </dsp:nvSpPr>
      <dsp:spPr>
        <a:xfrm>
          <a:off x="3250290" y="658543"/>
          <a:ext cx="1658049" cy="1003443"/>
        </a:xfrm>
        <a:prstGeom prst="roundRect">
          <a:avLst/>
        </a:prstGeom>
        <a:solidFill>
          <a:schemeClr val="accent3">
            <a:hueOff val="-929937"/>
            <a:satOff val="-4859"/>
            <a:lumOff val="-47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STEM</a:t>
          </a:r>
          <a:r>
            <a:rPr lang="uk-UA" sz="1600" b="1" kern="1200" dirty="0">
              <a:solidFill>
                <a:schemeClr val="tx1"/>
              </a:solidFill>
            </a:rPr>
            <a:t>-підхід</a:t>
          </a:r>
          <a:r>
            <a:rPr lang="en-US" sz="1600" b="1" kern="1200" dirty="0">
              <a:solidFill>
                <a:schemeClr val="tx1"/>
              </a:solidFill>
            </a:rPr>
            <a:t> </a:t>
          </a:r>
          <a:endParaRPr lang="uk-UA" sz="1600" b="1" kern="1200" dirty="0">
            <a:solidFill>
              <a:schemeClr val="tx1"/>
            </a:solidFill>
          </a:endParaRPr>
        </a:p>
      </dsp:txBody>
      <dsp:txXfrm>
        <a:off x="3299274" y="707527"/>
        <a:ext cx="1560081" cy="905475"/>
      </dsp:txXfrm>
    </dsp:sp>
    <dsp:sp modelId="{E0B9DC66-095B-4915-9D11-712D26B8C896}">
      <dsp:nvSpPr>
        <dsp:cNvPr id="0" name=""/>
        <dsp:cNvSpPr/>
      </dsp:nvSpPr>
      <dsp:spPr>
        <a:xfrm>
          <a:off x="1149858" y="583772"/>
          <a:ext cx="3203913" cy="3203913"/>
        </a:xfrm>
        <a:custGeom>
          <a:avLst/>
          <a:gdLst/>
          <a:ahLst/>
          <a:cxnLst/>
          <a:rect l="0" t="0" r="0" b="0"/>
          <a:pathLst>
            <a:path>
              <a:moveTo>
                <a:pt x="3117983" y="1084341"/>
              </a:moveTo>
              <a:arcTo wR="1601956" hR="1601956" stAng="20468917" swAng="1372161"/>
            </a:path>
          </a:pathLst>
        </a:custGeom>
        <a:noFill/>
        <a:ln w="6350" cap="flat" cmpd="sng" algn="ctr">
          <a:solidFill>
            <a:schemeClr val="accent3">
              <a:hueOff val="-929937"/>
              <a:satOff val="-4859"/>
              <a:lumOff val="-471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64A177-6061-4784-A2DB-C1ADAF3F7AE9}">
      <dsp:nvSpPr>
        <dsp:cNvPr id="0" name=""/>
        <dsp:cNvSpPr/>
      </dsp:nvSpPr>
      <dsp:spPr>
        <a:xfrm>
          <a:off x="3233304" y="2304439"/>
          <a:ext cx="1805074" cy="1079936"/>
        </a:xfrm>
        <a:prstGeom prst="roundRect">
          <a:avLst/>
        </a:prstGeom>
        <a:solidFill>
          <a:schemeClr val="accent3">
            <a:hueOff val="-1859874"/>
            <a:satOff val="-9719"/>
            <a:lumOff val="-94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</a:rPr>
            <a:t>Проєктна діяльність</a:t>
          </a:r>
          <a:r>
            <a:rPr lang="uk-UA" sz="1600" kern="1200" dirty="0"/>
            <a:t> </a:t>
          </a:r>
        </a:p>
      </dsp:txBody>
      <dsp:txXfrm>
        <a:off x="3286022" y="2357157"/>
        <a:ext cx="1699638" cy="974500"/>
      </dsp:txXfrm>
    </dsp:sp>
    <dsp:sp modelId="{AFF27075-392C-443B-9958-CCD8BF613B17}">
      <dsp:nvSpPr>
        <dsp:cNvPr id="0" name=""/>
        <dsp:cNvSpPr/>
      </dsp:nvSpPr>
      <dsp:spPr>
        <a:xfrm>
          <a:off x="2893904" y="448899"/>
          <a:ext cx="3203913" cy="3203913"/>
        </a:xfrm>
        <a:custGeom>
          <a:avLst/>
          <a:gdLst/>
          <a:ahLst/>
          <a:cxnLst/>
          <a:rect l="0" t="0" r="0" b="0"/>
          <a:pathLst>
            <a:path>
              <a:moveTo>
                <a:pt x="713454" y="2934933"/>
              </a:moveTo>
              <a:arcTo wR="1601956" hR="1601956" stAng="7421138" swAng="205870"/>
            </a:path>
          </a:pathLst>
        </a:custGeom>
        <a:noFill/>
        <a:ln w="6350" cap="flat" cmpd="sng" algn="ctr">
          <a:solidFill>
            <a:schemeClr val="accent3">
              <a:hueOff val="-1859874"/>
              <a:satOff val="-9719"/>
              <a:lumOff val="-941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A78D87-216D-4A87-AC5D-0FF0F714A9F6}">
      <dsp:nvSpPr>
        <dsp:cNvPr id="0" name=""/>
        <dsp:cNvSpPr/>
      </dsp:nvSpPr>
      <dsp:spPr>
        <a:xfrm>
          <a:off x="1899007" y="3090541"/>
          <a:ext cx="1629385" cy="945310"/>
        </a:xfrm>
        <a:prstGeom prst="roundRect">
          <a:avLst/>
        </a:prstGeom>
        <a:solidFill>
          <a:schemeClr val="accent3">
            <a:hueOff val="-2789811"/>
            <a:satOff val="-14578"/>
            <a:lumOff val="-141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</a:rPr>
            <a:t>ШІ у викладанні </a:t>
          </a:r>
        </a:p>
      </dsp:txBody>
      <dsp:txXfrm>
        <a:off x="1945153" y="3136687"/>
        <a:ext cx="1537093" cy="853018"/>
      </dsp:txXfrm>
    </dsp:sp>
    <dsp:sp modelId="{3B40CDDC-39B4-45BA-A80E-BA03E344F424}">
      <dsp:nvSpPr>
        <dsp:cNvPr id="0" name=""/>
        <dsp:cNvSpPr/>
      </dsp:nvSpPr>
      <dsp:spPr>
        <a:xfrm>
          <a:off x="1091678" y="360396"/>
          <a:ext cx="3203913" cy="3203913"/>
        </a:xfrm>
        <a:custGeom>
          <a:avLst/>
          <a:gdLst/>
          <a:ahLst/>
          <a:cxnLst/>
          <a:rect l="0" t="0" r="0" b="0"/>
          <a:pathLst>
            <a:path>
              <a:moveTo>
                <a:pt x="806322" y="2992363"/>
              </a:moveTo>
              <a:arcTo wR="1601956" hR="1601956" stAng="7186772" swAng="243981"/>
            </a:path>
          </a:pathLst>
        </a:custGeom>
        <a:noFill/>
        <a:ln w="6350" cap="flat" cmpd="sng" algn="ctr">
          <a:solidFill>
            <a:schemeClr val="accent3">
              <a:hueOff val="-2789811"/>
              <a:satOff val="-14578"/>
              <a:lumOff val="-141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4FF3C-C1E2-4395-84A8-258F87FB41B0}">
      <dsp:nvSpPr>
        <dsp:cNvPr id="0" name=""/>
        <dsp:cNvSpPr/>
      </dsp:nvSpPr>
      <dsp:spPr>
        <a:xfrm>
          <a:off x="438083" y="2232249"/>
          <a:ext cx="1733121" cy="1059944"/>
        </a:xfrm>
        <a:prstGeom prst="roundRect">
          <a:avLst/>
        </a:prstGeom>
        <a:solidFill>
          <a:schemeClr val="accent3">
            <a:hueOff val="-3719748"/>
            <a:satOff val="-19438"/>
            <a:lumOff val="-188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</a:rPr>
            <a:t>Онлайн конкурси</a:t>
          </a:r>
        </a:p>
      </dsp:txBody>
      <dsp:txXfrm>
        <a:off x="489825" y="2283991"/>
        <a:ext cx="1629637" cy="956460"/>
      </dsp:txXfrm>
    </dsp:sp>
    <dsp:sp modelId="{CE3BE4DA-D1D0-46FD-B1EE-BEE240563646}">
      <dsp:nvSpPr>
        <dsp:cNvPr id="0" name=""/>
        <dsp:cNvSpPr/>
      </dsp:nvSpPr>
      <dsp:spPr>
        <a:xfrm>
          <a:off x="1090023" y="359286"/>
          <a:ext cx="3203913" cy="3203913"/>
        </a:xfrm>
        <a:custGeom>
          <a:avLst/>
          <a:gdLst/>
          <a:ahLst/>
          <a:cxnLst/>
          <a:rect l="0" t="0" r="0" b="0"/>
          <a:pathLst>
            <a:path>
              <a:moveTo>
                <a:pt x="22142" y="1867386"/>
              </a:moveTo>
              <a:arcTo wR="1601956" hR="1601956" stAng="10227757" swAng="1195893"/>
            </a:path>
          </a:pathLst>
        </a:custGeom>
        <a:noFill/>
        <a:ln w="6350" cap="flat" cmpd="sng" algn="ctr">
          <a:solidFill>
            <a:schemeClr val="accent3">
              <a:hueOff val="-3719748"/>
              <a:satOff val="-19438"/>
              <a:lumOff val="-188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585D63-E6AF-4A17-849E-90DEE74ABBF5}">
      <dsp:nvSpPr>
        <dsp:cNvPr id="0" name=""/>
        <dsp:cNvSpPr/>
      </dsp:nvSpPr>
      <dsp:spPr>
        <a:xfrm>
          <a:off x="418747" y="653871"/>
          <a:ext cx="1771794" cy="1012786"/>
        </a:xfrm>
        <a:prstGeom prst="roundRect">
          <a:avLst/>
        </a:prstGeom>
        <a:solidFill>
          <a:schemeClr val="accent3">
            <a:hueOff val="-4649685"/>
            <a:satOff val="-24297"/>
            <a:lumOff val="-235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SMART-</a:t>
          </a:r>
          <a:r>
            <a:rPr lang="uk-UA" sz="1600" b="1" kern="1200" dirty="0">
              <a:solidFill>
                <a:schemeClr val="tx1"/>
              </a:solidFill>
            </a:rPr>
            <a:t>технології </a:t>
          </a:r>
        </a:p>
      </dsp:txBody>
      <dsp:txXfrm>
        <a:off x="468187" y="703311"/>
        <a:ext cx="1672914" cy="913906"/>
      </dsp:txXfrm>
    </dsp:sp>
    <dsp:sp modelId="{DEAF53D3-2952-4B2E-9363-6F01F89F90D4}">
      <dsp:nvSpPr>
        <dsp:cNvPr id="0" name=""/>
        <dsp:cNvSpPr/>
      </dsp:nvSpPr>
      <dsp:spPr>
        <a:xfrm>
          <a:off x="1090023" y="359286"/>
          <a:ext cx="3203913" cy="3203913"/>
        </a:xfrm>
        <a:custGeom>
          <a:avLst/>
          <a:gdLst/>
          <a:ahLst/>
          <a:cxnLst/>
          <a:rect l="0" t="0" r="0" b="0"/>
          <a:pathLst>
            <a:path>
              <a:moveTo>
                <a:pt x="676642" y="294264"/>
              </a:moveTo>
              <a:arcTo wR="1601956" hR="1601956" stAng="14083021" swAng="116565"/>
            </a:path>
          </a:pathLst>
        </a:custGeom>
        <a:noFill/>
        <a:ln w="6350" cap="flat" cmpd="sng" algn="ctr">
          <a:solidFill>
            <a:schemeClr val="accent3">
              <a:hueOff val="-4649685"/>
              <a:satOff val="-24297"/>
              <a:lumOff val="-235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65450-7EBC-4A38-AE25-117E49553BF9}">
      <dsp:nvSpPr>
        <dsp:cNvPr id="0" name=""/>
        <dsp:cNvSpPr/>
      </dsp:nvSpPr>
      <dsp:spPr>
        <a:xfrm>
          <a:off x="90" y="566055"/>
          <a:ext cx="1945755" cy="704146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dirty="0">
              <a:solidFill>
                <a:schemeClr val="tx1"/>
              </a:solidFill>
            </a:rPr>
            <a:t>Правові принципи</a:t>
          </a:r>
        </a:p>
      </dsp:txBody>
      <dsp:txXfrm>
        <a:off x="20714" y="586679"/>
        <a:ext cx="1904507" cy="662898"/>
      </dsp:txXfrm>
    </dsp:sp>
    <dsp:sp modelId="{1081E659-DCEF-4301-BC36-316026F39CE6}">
      <dsp:nvSpPr>
        <dsp:cNvPr id="0" name=""/>
        <dsp:cNvSpPr/>
      </dsp:nvSpPr>
      <dsp:spPr>
        <a:xfrm>
          <a:off x="194665" y="1270202"/>
          <a:ext cx="194575" cy="279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470"/>
              </a:lnTo>
              <a:lnTo>
                <a:pt x="194575" y="2794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ACD7BE-ADE2-4B90-AA86-D0BB07590F04}">
      <dsp:nvSpPr>
        <dsp:cNvPr id="0" name=""/>
        <dsp:cNvSpPr/>
      </dsp:nvSpPr>
      <dsp:spPr>
        <a:xfrm>
          <a:off x="389241" y="1363359"/>
          <a:ext cx="1323357" cy="372627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/>
            <a:t>Законність</a:t>
          </a:r>
        </a:p>
      </dsp:txBody>
      <dsp:txXfrm>
        <a:off x="400155" y="1374273"/>
        <a:ext cx="1301529" cy="350799"/>
      </dsp:txXfrm>
    </dsp:sp>
    <dsp:sp modelId="{F37F2146-2901-4F1A-A687-B95B3951494C}">
      <dsp:nvSpPr>
        <dsp:cNvPr id="0" name=""/>
        <dsp:cNvSpPr/>
      </dsp:nvSpPr>
      <dsp:spPr>
        <a:xfrm>
          <a:off x="194665" y="1270202"/>
          <a:ext cx="194575" cy="745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5254"/>
              </a:lnTo>
              <a:lnTo>
                <a:pt x="194575" y="7452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1666FB-C53C-4DA6-9EBF-722E3E051F9F}">
      <dsp:nvSpPr>
        <dsp:cNvPr id="0" name=""/>
        <dsp:cNvSpPr/>
      </dsp:nvSpPr>
      <dsp:spPr>
        <a:xfrm>
          <a:off x="389241" y="1829143"/>
          <a:ext cx="1311177" cy="372627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/>
            <a:t>Прозорість</a:t>
          </a:r>
        </a:p>
      </dsp:txBody>
      <dsp:txXfrm>
        <a:off x="400155" y="1840057"/>
        <a:ext cx="1289349" cy="350799"/>
      </dsp:txXfrm>
    </dsp:sp>
    <dsp:sp modelId="{3FCCBEED-643E-41E5-A81B-1C5F0725D89F}">
      <dsp:nvSpPr>
        <dsp:cNvPr id="0" name=""/>
        <dsp:cNvSpPr/>
      </dsp:nvSpPr>
      <dsp:spPr>
        <a:xfrm>
          <a:off x="194665" y="1270202"/>
          <a:ext cx="194575" cy="12110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1038"/>
              </a:lnTo>
              <a:lnTo>
                <a:pt x="194575" y="12110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B14DA6-AD1B-47EE-B544-EA469B3771A6}">
      <dsp:nvSpPr>
        <dsp:cNvPr id="0" name=""/>
        <dsp:cNvSpPr/>
      </dsp:nvSpPr>
      <dsp:spPr>
        <a:xfrm>
          <a:off x="389241" y="2294927"/>
          <a:ext cx="1321527" cy="372627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/>
            <a:t>Об'єктивність</a:t>
          </a:r>
        </a:p>
      </dsp:txBody>
      <dsp:txXfrm>
        <a:off x="400155" y="2305841"/>
        <a:ext cx="1299699" cy="350799"/>
      </dsp:txXfrm>
    </dsp:sp>
    <dsp:sp modelId="{C73D05C6-BB53-4D04-AA33-3F7BCC0436AC}">
      <dsp:nvSpPr>
        <dsp:cNvPr id="0" name=""/>
        <dsp:cNvSpPr/>
      </dsp:nvSpPr>
      <dsp:spPr>
        <a:xfrm>
          <a:off x="194665" y="1270202"/>
          <a:ext cx="194575" cy="1676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6823"/>
              </a:lnTo>
              <a:lnTo>
                <a:pt x="194575" y="16768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A1F9EF-4095-4E71-B717-DB14AC540F44}">
      <dsp:nvSpPr>
        <dsp:cNvPr id="0" name=""/>
        <dsp:cNvSpPr/>
      </dsp:nvSpPr>
      <dsp:spPr>
        <a:xfrm>
          <a:off x="389241" y="2760711"/>
          <a:ext cx="1311177" cy="372627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/>
            <a:t>Відкритість</a:t>
          </a:r>
        </a:p>
      </dsp:txBody>
      <dsp:txXfrm>
        <a:off x="400155" y="2771625"/>
        <a:ext cx="1289349" cy="350799"/>
      </dsp:txXfrm>
    </dsp:sp>
    <dsp:sp modelId="{21074658-5B66-4A06-9BF7-C8C31D4B84B0}">
      <dsp:nvSpPr>
        <dsp:cNvPr id="0" name=""/>
        <dsp:cNvSpPr/>
      </dsp:nvSpPr>
      <dsp:spPr>
        <a:xfrm>
          <a:off x="194665" y="1270202"/>
          <a:ext cx="194575" cy="2142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2607"/>
              </a:lnTo>
              <a:lnTo>
                <a:pt x="194575" y="21426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F8D032-727B-422B-92CA-5D8A0A89B7B7}">
      <dsp:nvSpPr>
        <dsp:cNvPr id="0" name=""/>
        <dsp:cNvSpPr/>
      </dsp:nvSpPr>
      <dsp:spPr>
        <a:xfrm>
          <a:off x="389241" y="3226495"/>
          <a:ext cx="1321527" cy="372627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/>
            <a:t>Автономія</a:t>
          </a:r>
        </a:p>
      </dsp:txBody>
      <dsp:txXfrm>
        <a:off x="400155" y="3237409"/>
        <a:ext cx="1299699" cy="350799"/>
      </dsp:txXfrm>
    </dsp:sp>
    <dsp:sp modelId="{2AD15F7C-7EBE-4A7A-9D22-9CD8F9462806}">
      <dsp:nvSpPr>
        <dsp:cNvPr id="0" name=""/>
        <dsp:cNvSpPr/>
      </dsp:nvSpPr>
      <dsp:spPr>
        <a:xfrm>
          <a:off x="2132159" y="566055"/>
          <a:ext cx="1900198" cy="740723"/>
        </a:xfrm>
        <a:prstGeom prst="roundRect">
          <a:avLst>
            <a:gd name="adj" fmla="val 10000"/>
          </a:avLst>
        </a:prstGeom>
        <a:solidFill>
          <a:srgbClr val="CC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dirty="0">
              <a:solidFill>
                <a:schemeClr val="tx1"/>
              </a:solidFill>
            </a:rPr>
            <a:t>Етичні принципи</a:t>
          </a:r>
        </a:p>
      </dsp:txBody>
      <dsp:txXfrm>
        <a:off x="2153854" y="587750"/>
        <a:ext cx="1856808" cy="697333"/>
      </dsp:txXfrm>
    </dsp:sp>
    <dsp:sp modelId="{6629B26F-DF7E-4569-97CF-65C55AEAD989}">
      <dsp:nvSpPr>
        <dsp:cNvPr id="0" name=""/>
        <dsp:cNvSpPr/>
      </dsp:nvSpPr>
      <dsp:spPr>
        <a:xfrm>
          <a:off x="2322179" y="1306779"/>
          <a:ext cx="190019" cy="279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470"/>
              </a:lnTo>
              <a:lnTo>
                <a:pt x="190019" y="2794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046EDA-5F29-4B1E-83DF-993E8A8542E2}">
      <dsp:nvSpPr>
        <dsp:cNvPr id="0" name=""/>
        <dsp:cNvSpPr/>
      </dsp:nvSpPr>
      <dsp:spPr>
        <a:xfrm>
          <a:off x="2512199" y="1399936"/>
          <a:ext cx="1377182" cy="372627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/>
            <a:t>Чесність</a:t>
          </a:r>
        </a:p>
      </dsp:txBody>
      <dsp:txXfrm>
        <a:off x="2523113" y="1410850"/>
        <a:ext cx="1355354" cy="350799"/>
      </dsp:txXfrm>
    </dsp:sp>
    <dsp:sp modelId="{02847B8F-8C9F-448F-B952-7D58D012640E}">
      <dsp:nvSpPr>
        <dsp:cNvPr id="0" name=""/>
        <dsp:cNvSpPr/>
      </dsp:nvSpPr>
      <dsp:spPr>
        <a:xfrm>
          <a:off x="2322179" y="1306779"/>
          <a:ext cx="190019" cy="745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5254"/>
              </a:lnTo>
              <a:lnTo>
                <a:pt x="190019" y="7452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612276-BCEA-4A9A-82AD-72F629740098}">
      <dsp:nvSpPr>
        <dsp:cNvPr id="0" name=""/>
        <dsp:cNvSpPr/>
      </dsp:nvSpPr>
      <dsp:spPr>
        <a:xfrm>
          <a:off x="2512199" y="1865720"/>
          <a:ext cx="1377182" cy="372627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/>
            <a:t>Довіра</a:t>
          </a:r>
        </a:p>
      </dsp:txBody>
      <dsp:txXfrm>
        <a:off x="2523113" y="1876634"/>
        <a:ext cx="1355354" cy="350799"/>
      </dsp:txXfrm>
    </dsp:sp>
    <dsp:sp modelId="{040811A3-29E0-42FA-87B4-C33D0C6CB546}">
      <dsp:nvSpPr>
        <dsp:cNvPr id="0" name=""/>
        <dsp:cNvSpPr/>
      </dsp:nvSpPr>
      <dsp:spPr>
        <a:xfrm>
          <a:off x="2322179" y="1306779"/>
          <a:ext cx="190019" cy="12110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1038"/>
              </a:lnTo>
              <a:lnTo>
                <a:pt x="190019" y="12110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87E0D9-2869-4AA3-830C-3FD3CB36488C}">
      <dsp:nvSpPr>
        <dsp:cNvPr id="0" name=""/>
        <dsp:cNvSpPr/>
      </dsp:nvSpPr>
      <dsp:spPr>
        <a:xfrm>
          <a:off x="2512199" y="2331504"/>
          <a:ext cx="1377182" cy="372627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/>
            <a:t>Справедливість</a:t>
          </a:r>
        </a:p>
      </dsp:txBody>
      <dsp:txXfrm>
        <a:off x="2523113" y="2342418"/>
        <a:ext cx="1355354" cy="350799"/>
      </dsp:txXfrm>
    </dsp:sp>
    <dsp:sp modelId="{4766743C-2CA5-4F2F-B28B-D8D26DD973A1}">
      <dsp:nvSpPr>
        <dsp:cNvPr id="0" name=""/>
        <dsp:cNvSpPr/>
      </dsp:nvSpPr>
      <dsp:spPr>
        <a:xfrm>
          <a:off x="2322179" y="1306779"/>
          <a:ext cx="190019" cy="1676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6823"/>
              </a:lnTo>
              <a:lnTo>
                <a:pt x="190019" y="16768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81E9AF-3D04-426D-82DE-054DE3281700}">
      <dsp:nvSpPr>
        <dsp:cNvPr id="0" name=""/>
        <dsp:cNvSpPr/>
      </dsp:nvSpPr>
      <dsp:spPr>
        <a:xfrm>
          <a:off x="2512199" y="2797288"/>
          <a:ext cx="1377182" cy="372627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/>
            <a:t>Повага</a:t>
          </a:r>
        </a:p>
      </dsp:txBody>
      <dsp:txXfrm>
        <a:off x="2523113" y="2808202"/>
        <a:ext cx="1355354" cy="350799"/>
      </dsp:txXfrm>
    </dsp:sp>
    <dsp:sp modelId="{91659F6A-2E17-4454-8119-5CC3C4C70554}">
      <dsp:nvSpPr>
        <dsp:cNvPr id="0" name=""/>
        <dsp:cNvSpPr/>
      </dsp:nvSpPr>
      <dsp:spPr>
        <a:xfrm>
          <a:off x="2322179" y="1306779"/>
          <a:ext cx="190019" cy="2142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2607"/>
              </a:lnTo>
              <a:lnTo>
                <a:pt x="190019" y="21426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412CA4-646E-44F7-8676-8BE9D7DBFE45}">
      <dsp:nvSpPr>
        <dsp:cNvPr id="0" name=""/>
        <dsp:cNvSpPr/>
      </dsp:nvSpPr>
      <dsp:spPr>
        <a:xfrm>
          <a:off x="2512199" y="3263072"/>
          <a:ext cx="1377188" cy="372627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/>
            <a:t>Толерантність</a:t>
          </a:r>
        </a:p>
      </dsp:txBody>
      <dsp:txXfrm>
        <a:off x="2523113" y="3273986"/>
        <a:ext cx="1355360" cy="35079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5849BF-82CD-4533-A1C1-69C21FFCF957}">
      <dsp:nvSpPr>
        <dsp:cNvPr id="0" name=""/>
        <dsp:cNvSpPr/>
      </dsp:nvSpPr>
      <dsp:spPr>
        <a:xfrm>
          <a:off x="0" y="0"/>
          <a:ext cx="3181013" cy="4248472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250B9C-1DE0-4009-940C-67E10474DC06}">
      <dsp:nvSpPr>
        <dsp:cNvPr id="0" name=""/>
        <dsp:cNvSpPr/>
      </dsp:nvSpPr>
      <dsp:spPr>
        <a:xfrm>
          <a:off x="0" y="44178"/>
          <a:ext cx="2067658" cy="7550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Меморандум про співпрацю</a:t>
          </a:r>
        </a:p>
      </dsp:txBody>
      <dsp:txXfrm>
        <a:off x="36861" y="81039"/>
        <a:ext cx="1993936" cy="681377"/>
      </dsp:txXfrm>
    </dsp:sp>
    <dsp:sp modelId="{9609C630-3B20-4782-9090-1672A71ED0A6}">
      <dsp:nvSpPr>
        <dsp:cNvPr id="0" name=""/>
        <dsp:cNvSpPr/>
      </dsp:nvSpPr>
      <dsp:spPr>
        <a:xfrm>
          <a:off x="1584179" y="510067"/>
          <a:ext cx="2067658" cy="7550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Науково-методична діяльність</a:t>
          </a:r>
        </a:p>
      </dsp:txBody>
      <dsp:txXfrm>
        <a:off x="1621040" y="546928"/>
        <a:ext cx="1993936" cy="681377"/>
      </dsp:txXfrm>
    </dsp:sp>
    <dsp:sp modelId="{8447F713-D7D2-4352-B333-4C59047B250E}">
      <dsp:nvSpPr>
        <dsp:cNvPr id="0" name=""/>
        <dsp:cNvSpPr/>
      </dsp:nvSpPr>
      <dsp:spPr>
        <a:xfrm>
          <a:off x="0" y="1085234"/>
          <a:ext cx="2067658" cy="7550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Профорієнтаційна діяльність</a:t>
          </a:r>
        </a:p>
      </dsp:txBody>
      <dsp:txXfrm>
        <a:off x="36861" y="1122095"/>
        <a:ext cx="1993936" cy="681377"/>
      </dsp:txXfrm>
    </dsp:sp>
    <dsp:sp modelId="{08084039-3885-46B3-9C8D-C1CD46442122}">
      <dsp:nvSpPr>
        <dsp:cNvPr id="0" name=""/>
        <dsp:cNvSpPr/>
      </dsp:nvSpPr>
      <dsp:spPr>
        <a:xfrm>
          <a:off x="1590506" y="1595205"/>
          <a:ext cx="2067658" cy="7550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Спільні заходи, </a:t>
          </a:r>
          <a:r>
            <a:rPr lang="uk-UA" sz="1600" kern="1200" dirty="0" err="1"/>
            <a:t>проєкти</a:t>
          </a:r>
          <a:r>
            <a:rPr lang="uk-UA" sz="1600" kern="1200" dirty="0"/>
            <a:t>, конкурси</a:t>
          </a:r>
        </a:p>
      </dsp:txBody>
      <dsp:txXfrm>
        <a:off x="1627367" y="1632066"/>
        <a:ext cx="1993936" cy="68137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43D5C-5BEF-4CBD-812A-3860A1C36EE7}">
      <dsp:nvSpPr>
        <dsp:cNvPr id="0" name=""/>
        <dsp:cNvSpPr/>
      </dsp:nvSpPr>
      <dsp:spPr>
        <a:xfrm>
          <a:off x="0" y="210617"/>
          <a:ext cx="6372200" cy="819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554" tIns="208280" rIns="49455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kern="1200" dirty="0"/>
            <a:t>Збір даних, аналіз, обговорення, наказ, корекція та розвиток</a:t>
          </a:r>
        </a:p>
      </dsp:txBody>
      <dsp:txXfrm>
        <a:off x="0" y="210617"/>
        <a:ext cx="6372200" cy="819000"/>
      </dsp:txXfrm>
    </dsp:sp>
    <dsp:sp modelId="{53DDF5E3-BE3D-4DF4-B194-CC757DE87403}">
      <dsp:nvSpPr>
        <dsp:cNvPr id="0" name=""/>
        <dsp:cNvSpPr/>
      </dsp:nvSpPr>
      <dsp:spPr>
        <a:xfrm>
          <a:off x="318610" y="63017"/>
          <a:ext cx="4460540" cy="295200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598" tIns="0" rIns="16859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</a:rPr>
            <a:t>Алгоритм управлінського реагування </a:t>
          </a:r>
        </a:p>
      </dsp:txBody>
      <dsp:txXfrm>
        <a:off x="333020" y="77427"/>
        <a:ext cx="4431720" cy="266380"/>
      </dsp:txXfrm>
    </dsp:sp>
    <dsp:sp modelId="{658DAF62-9A16-45B1-A73D-8999BC928E80}">
      <dsp:nvSpPr>
        <dsp:cNvPr id="0" name=""/>
        <dsp:cNvSpPr/>
      </dsp:nvSpPr>
      <dsp:spPr>
        <a:xfrm>
          <a:off x="0" y="1231217"/>
          <a:ext cx="6372200" cy="132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554" tIns="208280" rIns="49455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kern="1200" dirty="0"/>
            <a:t>Освітнє середовище, якість знань, професійна діяльність, академічна доброчесність, кадрове, матеріально-технічне та навчально-методичне забезпечення, кадровий потенціал</a:t>
          </a:r>
        </a:p>
      </dsp:txBody>
      <dsp:txXfrm>
        <a:off x="0" y="1231217"/>
        <a:ext cx="6372200" cy="1323000"/>
      </dsp:txXfrm>
    </dsp:sp>
    <dsp:sp modelId="{27A86717-C9F0-45D4-8E7B-526EFFCABB9B}">
      <dsp:nvSpPr>
        <dsp:cNvPr id="0" name=""/>
        <dsp:cNvSpPr/>
      </dsp:nvSpPr>
      <dsp:spPr>
        <a:xfrm>
          <a:off x="318610" y="1083617"/>
          <a:ext cx="4460540" cy="295200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598" tIns="0" rIns="16859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</a:rPr>
            <a:t>Об'єкти моніторингу</a:t>
          </a:r>
        </a:p>
      </dsp:txBody>
      <dsp:txXfrm>
        <a:off x="333020" y="1098027"/>
        <a:ext cx="4431720" cy="266380"/>
      </dsp:txXfrm>
    </dsp:sp>
    <dsp:sp modelId="{80A89E40-E97B-4CFB-962B-27F9C6F07B6F}">
      <dsp:nvSpPr>
        <dsp:cNvPr id="0" name=""/>
        <dsp:cNvSpPr/>
      </dsp:nvSpPr>
      <dsp:spPr>
        <a:xfrm>
          <a:off x="0" y="2755818"/>
          <a:ext cx="6372200" cy="819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554" tIns="208280" rIns="49455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kern="1200" dirty="0"/>
            <a:t>Для батьків, здобувачів освіти (з 14 років), педагогічних працівників</a:t>
          </a:r>
        </a:p>
      </dsp:txBody>
      <dsp:txXfrm>
        <a:off x="0" y="2755818"/>
        <a:ext cx="6372200" cy="819000"/>
      </dsp:txXfrm>
    </dsp:sp>
    <dsp:sp modelId="{5B1608E6-1B99-4CB2-A3D8-8B260C88A7E0}">
      <dsp:nvSpPr>
        <dsp:cNvPr id="0" name=""/>
        <dsp:cNvSpPr/>
      </dsp:nvSpPr>
      <dsp:spPr>
        <a:xfrm>
          <a:off x="318610" y="2608218"/>
          <a:ext cx="4460540" cy="295200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598" tIns="0" rIns="16859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</a:rPr>
            <a:t>Цифрове анкетування</a:t>
          </a:r>
        </a:p>
      </dsp:txBody>
      <dsp:txXfrm>
        <a:off x="333020" y="2622628"/>
        <a:ext cx="4431720" cy="26638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CCB1F-F0E6-4CD2-8AE6-85A68BFE9268}">
      <dsp:nvSpPr>
        <dsp:cNvPr id="0" name=""/>
        <dsp:cNvSpPr/>
      </dsp:nvSpPr>
      <dsp:spPr>
        <a:xfrm>
          <a:off x="2223" y="4240"/>
          <a:ext cx="2168376" cy="8673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</a:rPr>
            <a:t>Спортивні</a:t>
          </a:r>
        </a:p>
      </dsp:txBody>
      <dsp:txXfrm>
        <a:off x="2223" y="4240"/>
        <a:ext cx="2168376" cy="867350"/>
      </dsp:txXfrm>
    </dsp:sp>
    <dsp:sp modelId="{948B3075-B4FF-442D-BBA3-2813DCF29037}">
      <dsp:nvSpPr>
        <dsp:cNvPr id="0" name=""/>
        <dsp:cNvSpPr/>
      </dsp:nvSpPr>
      <dsp:spPr>
        <a:xfrm>
          <a:off x="2223" y="871590"/>
          <a:ext cx="2168376" cy="19324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uk-UA" sz="1600" b="1" kern="1200" dirty="0"/>
            <a:t>Волейбол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uk-UA" sz="1600" b="1" kern="1200" dirty="0"/>
            <a:t>Настільний теніс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uk-UA" sz="1600" b="1" kern="1200" dirty="0"/>
            <a:t>Регбі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endParaRPr lang="uk-UA" sz="1600" b="1" kern="1200" dirty="0"/>
        </a:p>
      </dsp:txBody>
      <dsp:txXfrm>
        <a:off x="2223" y="871590"/>
        <a:ext cx="2168376" cy="1932480"/>
      </dsp:txXfrm>
    </dsp:sp>
    <dsp:sp modelId="{AE287054-A743-4232-A5D6-21B98C0DB895}">
      <dsp:nvSpPr>
        <dsp:cNvPr id="0" name=""/>
        <dsp:cNvSpPr/>
      </dsp:nvSpPr>
      <dsp:spPr>
        <a:xfrm>
          <a:off x="2448283" y="4240"/>
          <a:ext cx="2168376" cy="867350"/>
        </a:xfrm>
        <a:prstGeom prst="rect">
          <a:avLst/>
        </a:prstGeom>
        <a:solidFill>
          <a:schemeClr val="accent2">
            <a:hueOff val="3605405"/>
            <a:satOff val="2408"/>
            <a:lumOff val="-1079"/>
            <a:alphaOff val="0"/>
          </a:schemeClr>
        </a:solidFill>
        <a:ln w="12700" cap="flat" cmpd="sng" algn="ctr">
          <a:solidFill>
            <a:schemeClr val="accent2">
              <a:hueOff val="3605405"/>
              <a:satOff val="2408"/>
              <a:lumOff val="-1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</a:rPr>
            <a:t>Художньо-естетичні</a:t>
          </a:r>
        </a:p>
      </dsp:txBody>
      <dsp:txXfrm>
        <a:off x="2448283" y="4240"/>
        <a:ext cx="2168376" cy="867350"/>
      </dsp:txXfrm>
    </dsp:sp>
    <dsp:sp modelId="{63D1FE31-CBC5-4EB9-A23E-7198DA977C45}">
      <dsp:nvSpPr>
        <dsp:cNvPr id="0" name=""/>
        <dsp:cNvSpPr/>
      </dsp:nvSpPr>
      <dsp:spPr>
        <a:xfrm>
          <a:off x="2448283" y="845541"/>
          <a:ext cx="2168376" cy="1932480"/>
        </a:xfrm>
        <a:prstGeom prst="rect">
          <a:avLst/>
        </a:prstGeom>
        <a:solidFill>
          <a:schemeClr val="accent2">
            <a:tint val="40000"/>
            <a:alpha val="90000"/>
            <a:hueOff val="3627878"/>
            <a:satOff val="-1495"/>
            <a:lumOff val="-17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627878"/>
              <a:satOff val="-1495"/>
              <a:lumOff val="-1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b="1" kern="1200" dirty="0"/>
            <a:t>Дивосвіт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b="1" kern="1200" dirty="0"/>
            <a:t>Творча майстерня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b="1" kern="1200" dirty="0"/>
            <a:t>Школа стилю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Favorite English</a:t>
          </a:r>
          <a:endParaRPr lang="uk-UA" sz="1600" b="1" kern="1200" dirty="0"/>
        </a:p>
      </dsp:txBody>
      <dsp:txXfrm>
        <a:off x="2448283" y="845541"/>
        <a:ext cx="2168376" cy="1932480"/>
      </dsp:txXfrm>
    </dsp:sp>
    <dsp:sp modelId="{83109705-404A-4A6B-80A0-EC486AAE2561}">
      <dsp:nvSpPr>
        <dsp:cNvPr id="0" name=""/>
        <dsp:cNvSpPr/>
      </dsp:nvSpPr>
      <dsp:spPr>
        <a:xfrm>
          <a:off x="4946123" y="4240"/>
          <a:ext cx="2168376" cy="867350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2">
              <a:hueOff val="7210809"/>
              <a:satOff val="4815"/>
              <a:lumOff val="-21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</a:rPr>
            <a:t>Патріотичні</a:t>
          </a:r>
        </a:p>
      </dsp:txBody>
      <dsp:txXfrm>
        <a:off x="4946123" y="4240"/>
        <a:ext cx="2168376" cy="867350"/>
      </dsp:txXfrm>
    </dsp:sp>
    <dsp:sp modelId="{8F701C54-DEF7-427A-B7BA-E1EA5B69026C}">
      <dsp:nvSpPr>
        <dsp:cNvPr id="0" name=""/>
        <dsp:cNvSpPr/>
      </dsp:nvSpPr>
      <dsp:spPr>
        <a:xfrm>
          <a:off x="4946123" y="871590"/>
          <a:ext cx="2168376" cy="1932480"/>
        </a:xfrm>
        <a:prstGeom prst="rect">
          <a:avLst/>
        </a:prstGeom>
        <a:solidFill>
          <a:schemeClr val="accent2">
            <a:tint val="40000"/>
            <a:alpha val="90000"/>
            <a:hueOff val="7255757"/>
            <a:satOff val="-2991"/>
            <a:lumOff val="-34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7255757"/>
              <a:satOff val="-2991"/>
              <a:lumOff val="-3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b="1" kern="1200" dirty="0"/>
            <a:t>Джура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b="1" kern="1200" dirty="0"/>
            <a:t>Юні рятувальники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b="1" kern="1200" dirty="0" err="1"/>
            <a:t>Домедична</a:t>
          </a:r>
          <a:r>
            <a:rPr lang="uk-UA" sz="1600" b="1" kern="1200" dirty="0"/>
            <a:t> допомога</a:t>
          </a:r>
        </a:p>
      </dsp:txBody>
      <dsp:txXfrm>
        <a:off x="4946123" y="871590"/>
        <a:ext cx="2168376" cy="19324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0B704-2A6B-4B4E-8399-8F1A2C4D0917}">
      <dsp:nvSpPr>
        <dsp:cNvPr id="0" name=""/>
        <dsp:cNvSpPr/>
      </dsp:nvSpPr>
      <dsp:spPr>
        <a:xfrm>
          <a:off x="-690816" y="-98567"/>
          <a:ext cx="917214" cy="917214"/>
        </a:xfrm>
        <a:prstGeom prst="blockArc">
          <a:avLst>
            <a:gd name="adj1" fmla="val 18900000"/>
            <a:gd name="adj2" fmla="val 2700000"/>
            <a:gd name="adj3" fmla="val 235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08836D-4136-477E-80DC-1C223C679DCC}">
      <dsp:nvSpPr>
        <dsp:cNvPr id="0" name=""/>
        <dsp:cNvSpPr/>
      </dsp:nvSpPr>
      <dsp:spPr>
        <a:xfrm>
          <a:off x="144035" y="182062"/>
          <a:ext cx="5250134" cy="355955"/>
        </a:xfrm>
        <a:prstGeom prst="rect">
          <a:avLst/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   Інновації та технології</a:t>
          </a:r>
        </a:p>
      </dsp:txBody>
      <dsp:txXfrm>
        <a:off x="144035" y="182062"/>
        <a:ext cx="5250134" cy="355955"/>
      </dsp:txXfrm>
    </dsp:sp>
    <dsp:sp modelId="{A4AFBCC0-3BFD-4D33-805F-D66BFF2C63B7}">
      <dsp:nvSpPr>
        <dsp:cNvPr id="0" name=""/>
        <dsp:cNvSpPr/>
      </dsp:nvSpPr>
      <dsp:spPr>
        <a:xfrm>
          <a:off x="25237" y="145540"/>
          <a:ext cx="444944" cy="4449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CCB1F-F0E6-4CD2-8AE6-85A68BFE9268}">
      <dsp:nvSpPr>
        <dsp:cNvPr id="0" name=""/>
        <dsp:cNvSpPr/>
      </dsp:nvSpPr>
      <dsp:spPr>
        <a:xfrm>
          <a:off x="2358" y="632876"/>
          <a:ext cx="2300016" cy="9200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</a:rPr>
            <a:t>Пліч-о-пліч Всеукраїнської шкільної ліги</a:t>
          </a:r>
        </a:p>
      </dsp:txBody>
      <dsp:txXfrm>
        <a:off x="2358" y="632876"/>
        <a:ext cx="2300016" cy="920006"/>
      </dsp:txXfrm>
    </dsp:sp>
    <dsp:sp modelId="{948B3075-B4FF-442D-BBA3-2813DCF29037}">
      <dsp:nvSpPr>
        <dsp:cNvPr id="0" name=""/>
        <dsp:cNvSpPr/>
      </dsp:nvSpPr>
      <dsp:spPr>
        <a:xfrm>
          <a:off x="2358" y="1552883"/>
          <a:ext cx="2300016" cy="28548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400" b="0" kern="1200" dirty="0"/>
            <a:t>Баскетбол - 2 </a:t>
          </a:r>
          <a:r>
            <a:rPr lang="ru-RU" sz="1400" b="0" kern="1200" dirty="0" err="1"/>
            <a:t>місце</a:t>
          </a:r>
          <a:r>
            <a:rPr lang="ru-RU" sz="1400" b="0" kern="1200" dirty="0"/>
            <a:t>  (</a:t>
          </a:r>
          <a:r>
            <a:rPr lang="ru-RU" sz="1400" b="0" kern="1200" dirty="0" err="1"/>
            <a:t>районний</a:t>
          </a:r>
          <a:r>
            <a:rPr lang="ru-RU" sz="1400" b="0" kern="1200" dirty="0"/>
            <a:t> </a:t>
          </a:r>
          <a:r>
            <a:rPr lang="ru-RU" sz="1400" b="0" kern="1200" dirty="0" err="1"/>
            <a:t>етап</a:t>
          </a:r>
          <a:r>
            <a:rPr lang="ru-RU" sz="1400" b="0" kern="1200" dirty="0"/>
            <a:t>)</a:t>
          </a:r>
          <a:endParaRPr lang="uk-UA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400" b="0" kern="1200" dirty="0" err="1"/>
            <a:t>Настільний</a:t>
          </a:r>
          <a:r>
            <a:rPr lang="ru-RU" sz="1400" b="0" kern="1200" dirty="0"/>
            <a:t> </a:t>
          </a:r>
          <a:r>
            <a:rPr lang="ru-RU" sz="1400" b="0" kern="1200" dirty="0" err="1"/>
            <a:t>теніс</a:t>
          </a:r>
          <a:r>
            <a:rPr lang="ru-RU" sz="1400" b="0" kern="1200" dirty="0"/>
            <a:t> - 1 </a:t>
          </a:r>
          <a:r>
            <a:rPr lang="ru-RU" sz="1400" b="0" kern="1200" dirty="0" err="1"/>
            <a:t>місце</a:t>
          </a:r>
          <a:r>
            <a:rPr lang="ru-RU" sz="1400" b="0" kern="1200" dirty="0"/>
            <a:t> (</a:t>
          </a:r>
          <a:r>
            <a:rPr lang="ru-RU" sz="1400" b="0" kern="1200" dirty="0" err="1"/>
            <a:t>районний</a:t>
          </a:r>
          <a:r>
            <a:rPr lang="ru-RU" sz="1400" b="0" kern="1200" dirty="0"/>
            <a:t> </a:t>
          </a:r>
          <a:r>
            <a:rPr lang="ru-RU" sz="1400" b="0" kern="1200" dirty="0" err="1"/>
            <a:t>етап</a:t>
          </a:r>
          <a:r>
            <a:rPr lang="ru-RU" sz="1400" b="0" kern="1200" dirty="0"/>
            <a:t>)</a:t>
          </a:r>
          <a:endParaRPr lang="uk-UA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400" b="0" kern="1200" dirty="0"/>
            <a:t>Волейбол (</a:t>
          </a:r>
          <a:r>
            <a:rPr lang="ru-RU" sz="1400" b="0" kern="1200" dirty="0" err="1"/>
            <a:t>дівчата</a:t>
          </a:r>
          <a:r>
            <a:rPr lang="ru-RU" sz="1400" b="0" kern="1200" dirty="0"/>
            <a:t>) -  2 </a:t>
          </a:r>
          <a:r>
            <a:rPr lang="ru-RU" sz="1400" b="0" kern="1200" dirty="0" err="1"/>
            <a:t>місце</a:t>
          </a:r>
          <a:r>
            <a:rPr lang="ru-RU" sz="1400" b="0" kern="1200" dirty="0"/>
            <a:t> (</a:t>
          </a:r>
          <a:r>
            <a:rPr lang="ru-RU" sz="1400" b="0" kern="1200" dirty="0" err="1"/>
            <a:t>районний</a:t>
          </a:r>
          <a:r>
            <a:rPr lang="ru-RU" sz="1400" b="0" kern="1200" dirty="0"/>
            <a:t> </a:t>
          </a:r>
          <a:r>
            <a:rPr lang="ru-RU" sz="1400" b="0" kern="1200" dirty="0" err="1"/>
            <a:t>етап</a:t>
          </a:r>
          <a:r>
            <a:rPr lang="ru-RU" sz="1400" b="0" kern="1200" dirty="0"/>
            <a:t>)</a:t>
          </a:r>
          <a:endParaRPr lang="uk-UA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400" b="0" kern="1200" dirty="0" err="1"/>
            <a:t>Регбі</a:t>
          </a:r>
          <a:r>
            <a:rPr lang="ru-RU" sz="1400" b="0" kern="1200" dirty="0"/>
            <a:t> 5 - 3 </a:t>
          </a:r>
          <a:r>
            <a:rPr lang="ru-RU" sz="1400" b="0" kern="1200" dirty="0" err="1"/>
            <a:t>місце</a:t>
          </a:r>
          <a:r>
            <a:rPr lang="ru-RU" sz="1400" b="0" kern="1200" dirty="0"/>
            <a:t> (</a:t>
          </a:r>
          <a:r>
            <a:rPr lang="ru-RU" sz="1400" b="0" kern="1200" dirty="0" err="1"/>
            <a:t>районний</a:t>
          </a:r>
          <a:r>
            <a:rPr lang="ru-RU" sz="1400" b="0" kern="1200" dirty="0"/>
            <a:t> </a:t>
          </a:r>
          <a:r>
            <a:rPr lang="ru-RU" sz="1400" b="0" kern="1200" dirty="0" err="1"/>
            <a:t>етап</a:t>
          </a:r>
          <a:r>
            <a:rPr lang="ru-RU" sz="1400" b="0" kern="1200" dirty="0"/>
            <a:t>)</a:t>
          </a:r>
          <a:endParaRPr lang="uk-UA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400" b="0" kern="1200" dirty="0"/>
            <a:t>Волейбол (</a:t>
          </a:r>
          <a:r>
            <a:rPr lang="ru-RU" sz="1400" b="0" kern="1200" dirty="0" err="1"/>
            <a:t>хлопці</a:t>
          </a:r>
          <a:r>
            <a:rPr lang="ru-RU" sz="1400" b="0" kern="1200" dirty="0"/>
            <a:t>) -  4 </a:t>
          </a:r>
          <a:r>
            <a:rPr lang="ru-RU" sz="1400" b="0" kern="1200" dirty="0" err="1"/>
            <a:t>місце</a:t>
          </a:r>
          <a:r>
            <a:rPr lang="ru-RU" sz="1400" b="0" kern="1200" dirty="0"/>
            <a:t>  (</a:t>
          </a:r>
          <a:r>
            <a:rPr lang="ru-RU" sz="1400" b="0" kern="1200" dirty="0" err="1"/>
            <a:t>районний</a:t>
          </a:r>
          <a:r>
            <a:rPr lang="ru-RU" sz="1400" b="0" kern="1200" dirty="0"/>
            <a:t> </a:t>
          </a:r>
          <a:r>
            <a:rPr lang="ru-RU" sz="1400" b="0" kern="1200" dirty="0" err="1"/>
            <a:t>етап</a:t>
          </a:r>
          <a:r>
            <a:rPr lang="ru-RU" sz="1400" b="0" kern="1200" dirty="0"/>
            <a:t>)</a:t>
          </a:r>
          <a:endParaRPr lang="uk-UA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400" b="0" kern="1200" dirty="0"/>
            <a:t>Дзюдо - 2 </a:t>
          </a:r>
          <a:r>
            <a:rPr lang="ru-RU" sz="1400" b="0" kern="1200" dirty="0" err="1"/>
            <a:t>місце</a:t>
          </a:r>
          <a:r>
            <a:rPr lang="ru-RU" sz="1400" b="0" kern="1200" dirty="0"/>
            <a:t>, 3 </a:t>
          </a:r>
          <a:r>
            <a:rPr lang="ru-RU" sz="1400" b="0" kern="1200" dirty="0" err="1"/>
            <a:t>місце</a:t>
          </a:r>
          <a:r>
            <a:rPr lang="ru-RU" sz="1400" b="0" kern="1200" dirty="0"/>
            <a:t>               ( </a:t>
          </a:r>
          <a:r>
            <a:rPr lang="ru-RU" sz="1400" b="0" kern="1200" dirty="0" err="1"/>
            <a:t>міський</a:t>
          </a:r>
          <a:r>
            <a:rPr lang="ru-RU" sz="1400" b="0" kern="1200" dirty="0"/>
            <a:t> </a:t>
          </a:r>
          <a:r>
            <a:rPr lang="ru-RU" sz="1400" b="0" kern="1200" dirty="0" err="1"/>
            <a:t>етап</a:t>
          </a:r>
          <a:r>
            <a:rPr lang="ru-RU" sz="1400" b="0" kern="1200" dirty="0"/>
            <a:t>)</a:t>
          </a:r>
          <a:endParaRPr lang="uk-UA" sz="1400" b="0" kern="1200" dirty="0"/>
        </a:p>
      </dsp:txBody>
      <dsp:txXfrm>
        <a:off x="2358" y="1552883"/>
        <a:ext cx="2300016" cy="2854800"/>
      </dsp:txXfrm>
    </dsp:sp>
    <dsp:sp modelId="{8A2B9FF9-8CD5-4ABF-BF3D-A89CC435E413}">
      <dsp:nvSpPr>
        <dsp:cNvPr id="0" name=""/>
        <dsp:cNvSpPr/>
      </dsp:nvSpPr>
      <dsp:spPr>
        <a:xfrm>
          <a:off x="2624377" y="632876"/>
          <a:ext cx="2300016" cy="920006"/>
        </a:xfrm>
        <a:prstGeom prst="rect">
          <a:avLst/>
        </a:prstGeom>
        <a:solidFill>
          <a:schemeClr val="accent2">
            <a:hueOff val="3605405"/>
            <a:satOff val="2408"/>
            <a:lumOff val="-1079"/>
            <a:alphaOff val="0"/>
          </a:schemeClr>
        </a:solidFill>
        <a:ln w="12700" cap="flat" cmpd="sng" algn="ctr">
          <a:solidFill>
            <a:schemeClr val="accent2">
              <a:hueOff val="3605405"/>
              <a:satOff val="2408"/>
              <a:lumOff val="-1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</a:rPr>
            <a:t>«Ліга </a:t>
          </a:r>
          <a:r>
            <a:rPr lang="uk-UA" sz="1600" b="1" kern="1200" dirty="0" err="1">
              <a:solidFill>
                <a:schemeClr val="tx1"/>
              </a:solidFill>
            </a:rPr>
            <a:t>акТИвні</a:t>
          </a:r>
          <a:r>
            <a:rPr lang="uk-UA" sz="1600" b="1" kern="1200" dirty="0">
              <a:solidFill>
                <a:schemeClr val="tx1"/>
              </a:solidFill>
            </a:rPr>
            <a:t>»</a:t>
          </a:r>
        </a:p>
      </dsp:txBody>
      <dsp:txXfrm>
        <a:off x="2624377" y="632876"/>
        <a:ext cx="2300016" cy="920006"/>
      </dsp:txXfrm>
    </dsp:sp>
    <dsp:sp modelId="{3E530163-48A8-46E6-949E-5DB667859698}">
      <dsp:nvSpPr>
        <dsp:cNvPr id="0" name=""/>
        <dsp:cNvSpPr/>
      </dsp:nvSpPr>
      <dsp:spPr>
        <a:xfrm>
          <a:off x="2624377" y="1552883"/>
          <a:ext cx="2300016" cy="2854800"/>
        </a:xfrm>
        <a:prstGeom prst="rect">
          <a:avLst/>
        </a:prstGeom>
        <a:solidFill>
          <a:schemeClr val="accent2">
            <a:tint val="40000"/>
            <a:alpha val="90000"/>
            <a:hueOff val="3627878"/>
            <a:satOff val="-1495"/>
            <a:lumOff val="-17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627878"/>
              <a:satOff val="-1495"/>
              <a:lumOff val="-1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b="0" kern="1200" dirty="0"/>
            <a:t>І місце регбі 5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b="0" kern="1200" dirty="0"/>
            <a:t>ІІІ місце флорбол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b="0" kern="1200" dirty="0"/>
            <a:t>ІІІ місце </a:t>
          </a:r>
          <a:r>
            <a:rPr lang="uk-UA" sz="1600" b="0" kern="1200" dirty="0" err="1"/>
            <a:t>доджбол</a:t>
          </a:r>
          <a:endParaRPr lang="uk-UA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b="0" kern="1200" dirty="0"/>
            <a:t>ІІІ місце панна-футбол</a:t>
          </a:r>
        </a:p>
      </dsp:txBody>
      <dsp:txXfrm>
        <a:off x="2624377" y="1552883"/>
        <a:ext cx="2300016" cy="2854800"/>
      </dsp:txXfrm>
    </dsp:sp>
    <dsp:sp modelId="{AE287054-A743-4232-A5D6-21B98C0DB895}">
      <dsp:nvSpPr>
        <dsp:cNvPr id="0" name=""/>
        <dsp:cNvSpPr/>
      </dsp:nvSpPr>
      <dsp:spPr>
        <a:xfrm>
          <a:off x="5246396" y="632876"/>
          <a:ext cx="2300016" cy="920006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accent2">
              <a:hueOff val="7210809"/>
              <a:satOff val="4815"/>
              <a:lumOff val="-21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</a:rPr>
            <a:t>Кубок Посла Франції в Україні</a:t>
          </a:r>
        </a:p>
      </dsp:txBody>
      <dsp:txXfrm>
        <a:off x="5246396" y="632876"/>
        <a:ext cx="2300016" cy="920006"/>
      </dsp:txXfrm>
    </dsp:sp>
    <dsp:sp modelId="{63D1FE31-CBC5-4EB9-A23E-7198DA977C45}">
      <dsp:nvSpPr>
        <dsp:cNvPr id="0" name=""/>
        <dsp:cNvSpPr/>
      </dsp:nvSpPr>
      <dsp:spPr>
        <a:xfrm>
          <a:off x="5248755" y="1545974"/>
          <a:ext cx="2300016" cy="2854800"/>
        </a:xfrm>
        <a:prstGeom prst="rect">
          <a:avLst/>
        </a:prstGeom>
        <a:solidFill>
          <a:schemeClr val="accent2">
            <a:tint val="40000"/>
            <a:alpha val="90000"/>
            <a:hueOff val="7255757"/>
            <a:satOff val="-2991"/>
            <a:lumOff val="-34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7255757"/>
              <a:satOff val="-2991"/>
              <a:lumOff val="-3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b="0" kern="1200" dirty="0"/>
            <a:t>ІІ місце</a:t>
          </a:r>
        </a:p>
      </dsp:txBody>
      <dsp:txXfrm>
        <a:off x="5248755" y="1545974"/>
        <a:ext cx="2300016" cy="285480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CCB1F-F0E6-4CD2-8AE6-85A68BFE9268}">
      <dsp:nvSpPr>
        <dsp:cNvPr id="0" name=""/>
        <dsp:cNvSpPr/>
      </dsp:nvSpPr>
      <dsp:spPr>
        <a:xfrm>
          <a:off x="4925" y="-80349"/>
          <a:ext cx="3053368" cy="9718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</a:rPr>
            <a:t>Національно-патріотична гра «Сокіл-Джура»</a:t>
          </a:r>
        </a:p>
      </dsp:txBody>
      <dsp:txXfrm>
        <a:off x="4925" y="-80349"/>
        <a:ext cx="3053368" cy="971864"/>
      </dsp:txXfrm>
    </dsp:sp>
    <dsp:sp modelId="{948B3075-B4FF-442D-BBA3-2813DCF29037}">
      <dsp:nvSpPr>
        <dsp:cNvPr id="0" name=""/>
        <dsp:cNvSpPr/>
      </dsp:nvSpPr>
      <dsp:spPr>
        <a:xfrm>
          <a:off x="4925" y="891514"/>
          <a:ext cx="3053368" cy="247049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600" b="1" kern="1200" dirty="0"/>
            <a:t>ІІ </a:t>
          </a:r>
          <a:r>
            <a:rPr lang="ru-RU" sz="1600" b="1" kern="1200" dirty="0" err="1"/>
            <a:t>місце</a:t>
          </a:r>
          <a:r>
            <a:rPr lang="ru-RU" sz="1600" b="1" kern="1200" dirty="0"/>
            <a:t> </a:t>
          </a:r>
          <a:r>
            <a:rPr lang="ru-RU" sz="1600" b="1" kern="1200" dirty="0" err="1"/>
            <a:t>середня</a:t>
          </a:r>
          <a:r>
            <a:rPr lang="ru-RU" sz="1600" b="1" kern="1200" dirty="0"/>
            <a:t> </a:t>
          </a:r>
          <a:r>
            <a:rPr lang="ru-RU" sz="1600" b="1" kern="1200" dirty="0" err="1"/>
            <a:t>вікова</a:t>
          </a:r>
          <a:r>
            <a:rPr lang="ru-RU" sz="1600" b="1" kern="1200" dirty="0"/>
            <a:t> </a:t>
          </a:r>
          <a:r>
            <a:rPr lang="ru-RU" sz="1600" b="1" kern="1200" dirty="0" err="1"/>
            <a:t>категорія</a:t>
          </a:r>
          <a:r>
            <a:rPr lang="ru-RU" sz="1600" b="1" kern="1200" dirty="0"/>
            <a:t> команда    «</a:t>
          </a:r>
          <a:r>
            <a:rPr lang="ru-RU" sz="1600" b="1" kern="1200" dirty="0" err="1"/>
            <a:t>Гетьман</a:t>
          </a:r>
          <a:r>
            <a:rPr lang="ru-RU" sz="1600" b="1" kern="1200" dirty="0"/>
            <a:t>» (</a:t>
          </a:r>
          <a:r>
            <a:rPr lang="ru-RU" sz="1600" b="1" kern="1200" dirty="0" err="1"/>
            <a:t>районний</a:t>
          </a:r>
          <a:r>
            <a:rPr lang="ru-RU" sz="1600" b="1" kern="1200" dirty="0"/>
            <a:t> </a:t>
          </a:r>
          <a:r>
            <a:rPr lang="ru-RU" sz="1600" b="1" kern="1200" dirty="0" err="1"/>
            <a:t>етап</a:t>
          </a:r>
          <a:r>
            <a:rPr lang="ru-RU" sz="1600" b="1" kern="1200" dirty="0"/>
            <a:t>)</a:t>
          </a:r>
          <a:endParaRPr lang="uk-UA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uk-UA" sz="1600" b="1" kern="1200" dirty="0"/>
            <a:t>6 місце молодша вікова категорія команда «Котигорошко»      (районний етап)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endParaRPr lang="uk-UA" sz="1600" b="1" kern="1200" dirty="0"/>
        </a:p>
      </dsp:txBody>
      <dsp:txXfrm>
        <a:off x="4925" y="891514"/>
        <a:ext cx="3053368" cy="2470499"/>
      </dsp:txXfrm>
    </dsp:sp>
    <dsp:sp modelId="{AE287054-A743-4232-A5D6-21B98C0DB895}">
      <dsp:nvSpPr>
        <dsp:cNvPr id="0" name=""/>
        <dsp:cNvSpPr/>
      </dsp:nvSpPr>
      <dsp:spPr>
        <a:xfrm>
          <a:off x="3485347" y="0"/>
          <a:ext cx="3050386" cy="97186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accent2">
              <a:hueOff val="7210809"/>
              <a:satOff val="4815"/>
              <a:lumOff val="-21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Заходи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 до Дня </a:t>
          </a:r>
          <a:r>
            <a:rPr lang="ru-RU" sz="1600" b="1" kern="1200" dirty="0" err="1">
              <a:solidFill>
                <a:schemeClr val="tx1"/>
              </a:solidFill>
            </a:rPr>
            <a:t>Гідності</a:t>
          </a:r>
          <a:r>
            <a:rPr lang="ru-RU" sz="1600" b="1" kern="1200" dirty="0">
              <a:solidFill>
                <a:schemeClr val="tx1"/>
              </a:solidFill>
            </a:rPr>
            <a:t> та </a:t>
          </a:r>
          <a:r>
            <a:rPr lang="ru-RU" sz="1600" b="1" kern="1200" dirty="0" err="1">
              <a:solidFill>
                <a:schemeClr val="tx1"/>
              </a:solidFill>
            </a:rPr>
            <a:t>Свободи</a:t>
          </a:r>
          <a:endParaRPr lang="uk-UA" sz="1600" b="1" kern="1200" dirty="0">
            <a:solidFill>
              <a:schemeClr val="tx1"/>
            </a:solidFill>
          </a:endParaRPr>
        </a:p>
      </dsp:txBody>
      <dsp:txXfrm>
        <a:off x="3485347" y="0"/>
        <a:ext cx="3050386" cy="971864"/>
      </dsp:txXfrm>
    </dsp:sp>
    <dsp:sp modelId="{63D1FE31-CBC5-4EB9-A23E-7198DA977C45}">
      <dsp:nvSpPr>
        <dsp:cNvPr id="0" name=""/>
        <dsp:cNvSpPr/>
      </dsp:nvSpPr>
      <dsp:spPr>
        <a:xfrm>
          <a:off x="3490273" y="971777"/>
          <a:ext cx="3050386" cy="2309800"/>
        </a:xfrm>
        <a:prstGeom prst="rect">
          <a:avLst/>
        </a:prstGeom>
        <a:solidFill>
          <a:schemeClr val="accent2">
            <a:tint val="40000"/>
            <a:alpha val="90000"/>
            <a:hueOff val="7255757"/>
            <a:satOff val="-2991"/>
            <a:lumOff val="-34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7255757"/>
              <a:satOff val="-2991"/>
              <a:lumOff val="-3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/>
            <a:t>Квест до дня </a:t>
          </a:r>
          <a:r>
            <a:rPr lang="ru-RU" sz="1600" b="1" kern="1200" dirty="0" err="1"/>
            <a:t>Гідності</a:t>
          </a:r>
          <a:r>
            <a:rPr lang="ru-RU" sz="1600" b="1" kern="1200" dirty="0"/>
            <a:t> і </a:t>
          </a:r>
          <a:r>
            <a:rPr lang="ru-RU" sz="1600" b="1" kern="1200" dirty="0" err="1"/>
            <a:t>свободи</a:t>
          </a:r>
          <a:r>
            <a:rPr lang="ru-RU" sz="1600" b="1" kern="1200" dirty="0"/>
            <a:t> ІІІ </a:t>
          </a:r>
          <a:r>
            <a:rPr lang="ru-RU" sz="1600" b="1" kern="1200" dirty="0" err="1"/>
            <a:t>місце</a:t>
          </a:r>
          <a:endParaRPr lang="uk-UA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 err="1"/>
            <a:t>Турнір</a:t>
          </a:r>
          <a:r>
            <a:rPr lang="ru-RU" sz="1600" b="1" kern="1200" dirty="0"/>
            <a:t> </a:t>
          </a:r>
          <a:r>
            <a:rPr lang="ru-RU" sz="1600" b="1" kern="1200" dirty="0" err="1"/>
            <a:t>майстер</a:t>
          </a:r>
          <a:r>
            <a:rPr lang="ru-RU" sz="1600" b="1" kern="1200" dirty="0"/>
            <a:t> </a:t>
          </a:r>
          <a:r>
            <a:rPr lang="ru-RU" sz="1600" b="1" kern="1200" dirty="0" err="1"/>
            <a:t>клас</a:t>
          </a:r>
          <a:r>
            <a:rPr lang="ru-RU" sz="1600" b="1" kern="1200" dirty="0"/>
            <a:t> з    </a:t>
          </a:r>
          <a:r>
            <a:rPr lang="ru-RU" sz="1600" b="1" kern="1200" dirty="0" err="1"/>
            <a:t>Регбі</a:t>
          </a:r>
          <a:r>
            <a:rPr lang="ru-RU" sz="1600" b="1" kern="1200" dirty="0"/>
            <a:t> 5 до Дня </a:t>
          </a:r>
          <a:r>
            <a:rPr lang="ru-RU" sz="1600" b="1" kern="1200" dirty="0" err="1"/>
            <a:t>Гідності</a:t>
          </a:r>
          <a:r>
            <a:rPr lang="ru-RU" sz="1600" b="1" kern="1200" dirty="0"/>
            <a:t> та </a:t>
          </a:r>
          <a:r>
            <a:rPr lang="ru-RU" sz="1600" b="1" kern="1200" dirty="0" err="1"/>
            <a:t>Свободи</a:t>
          </a:r>
          <a:endParaRPr lang="uk-UA" sz="1600" b="1" kern="1200" dirty="0"/>
        </a:p>
      </dsp:txBody>
      <dsp:txXfrm>
        <a:off x="3490273" y="971777"/>
        <a:ext cx="3050386" cy="230980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B2B5E8-23E6-4553-9BFE-1A52992FF499}">
      <dsp:nvSpPr>
        <dsp:cNvPr id="0" name=""/>
        <dsp:cNvSpPr/>
      </dsp:nvSpPr>
      <dsp:spPr>
        <a:xfrm>
          <a:off x="1085041" y="270071"/>
          <a:ext cx="3641413" cy="3641413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Взаємодія, повага та довіра</a:t>
          </a:r>
        </a:p>
      </dsp:txBody>
      <dsp:txXfrm>
        <a:off x="2947364" y="943732"/>
        <a:ext cx="1343854" cy="1083754"/>
      </dsp:txXfrm>
    </dsp:sp>
    <dsp:sp modelId="{966A293C-D5AF-4EE3-83FE-1EEDE11BB91E}">
      <dsp:nvSpPr>
        <dsp:cNvPr id="0" name=""/>
        <dsp:cNvSpPr/>
      </dsp:nvSpPr>
      <dsp:spPr>
        <a:xfrm>
          <a:off x="931581" y="423531"/>
          <a:ext cx="3641413" cy="3641413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5">
                <a:hueOff val="3566794"/>
                <a:satOff val="-4175"/>
                <a:lumOff val="4379"/>
                <a:alphaOff val="0"/>
                <a:lumMod val="157000"/>
                <a:satMod val="101000"/>
              </a:schemeClr>
            </a:gs>
            <a:gs pos="50000">
              <a:schemeClr val="accent5">
                <a:hueOff val="3566794"/>
                <a:satOff val="-4175"/>
                <a:lumOff val="4379"/>
                <a:alphaOff val="0"/>
                <a:lumMod val="137000"/>
                <a:satMod val="103000"/>
              </a:schemeClr>
            </a:gs>
            <a:gs pos="100000">
              <a:schemeClr val="accent5">
                <a:hueOff val="3566794"/>
                <a:satOff val="-4175"/>
                <a:lumOff val="4379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/>
            <a:t>Академічна доброчесність</a:t>
          </a:r>
        </a:p>
      </dsp:txBody>
      <dsp:txXfrm>
        <a:off x="2817313" y="2309263"/>
        <a:ext cx="1343854" cy="1083754"/>
      </dsp:txXfrm>
    </dsp:sp>
    <dsp:sp modelId="{189A4FFB-306D-4B93-BFEA-FC13F710AA5D}">
      <dsp:nvSpPr>
        <dsp:cNvPr id="0" name=""/>
        <dsp:cNvSpPr/>
      </dsp:nvSpPr>
      <dsp:spPr>
        <a:xfrm>
          <a:off x="931581" y="423531"/>
          <a:ext cx="3641413" cy="3641413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5">
                <a:hueOff val="7133587"/>
                <a:satOff val="-8351"/>
                <a:lumOff val="8758"/>
                <a:alphaOff val="0"/>
                <a:lumMod val="157000"/>
                <a:satMod val="101000"/>
              </a:schemeClr>
            </a:gs>
            <a:gs pos="50000">
              <a:schemeClr val="accent5">
                <a:hueOff val="7133587"/>
                <a:satOff val="-8351"/>
                <a:lumOff val="8758"/>
                <a:alphaOff val="0"/>
                <a:lumMod val="137000"/>
                <a:satMod val="103000"/>
              </a:schemeClr>
            </a:gs>
            <a:gs pos="100000">
              <a:schemeClr val="accent5">
                <a:hueOff val="7133587"/>
                <a:satOff val="-8351"/>
                <a:lumOff val="8758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/>
            <a:t>Відкритість та прозорість</a:t>
          </a:r>
          <a:endParaRPr lang="uk-UA" sz="1600" b="1" kern="1200" dirty="0"/>
        </a:p>
      </dsp:txBody>
      <dsp:txXfrm>
        <a:off x="1343408" y="2309263"/>
        <a:ext cx="1343854" cy="1083754"/>
      </dsp:txXfrm>
    </dsp:sp>
    <dsp:sp modelId="{7F6CB414-A1B0-4DAA-9E43-15036E122F5B}">
      <dsp:nvSpPr>
        <dsp:cNvPr id="0" name=""/>
        <dsp:cNvSpPr/>
      </dsp:nvSpPr>
      <dsp:spPr>
        <a:xfrm>
          <a:off x="931581" y="423531"/>
          <a:ext cx="3641413" cy="3641413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5">
                <a:hueOff val="10700381"/>
                <a:satOff val="-12526"/>
                <a:lumOff val="13137"/>
                <a:alphaOff val="0"/>
                <a:lumMod val="157000"/>
                <a:satMod val="101000"/>
              </a:schemeClr>
            </a:gs>
            <a:gs pos="50000">
              <a:schemeClr val="accent5">
                <a:hueOff val="10700381"/>
                <a:satOff val="-12526"/>
                <a:lumOff val="13137"/>
                <a:alphaOff val="0"/>
                <a:lumMod val="137000"/>
                <a:satMod val="103000"/>
              </a:schemeClr>
            </a:gs>
            <a:gs pos="100000">
              <a:schemeClr val="accent5">
                <a:hueOff val="10700381"/>
                <a:satOff val="-12526"/>
                <a:lumOff val="13137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/>
            <a:t>Безпекова солідарність</a:t>
          </a:r>
          <a:endParaRPr lang="uk-UA" sz="1600" b="1" kern="1200" dirty="0"/>
        </a:p>
      </dsp:txBody>
      <dsp:txXfrm>
        <a:off x="1343408" y="1095458"/>
        <a:ext cx="1343854" cy="108375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5CC33A-E111-45A5-8396-11BB7BE85FE7}">
      <dsp:nvSpPr>
        <dsp:cNvPr id="0" name=""/>
        <dsp:cNvSpPr/>
      </dsp:nvSpPr>
      <dsp:spPr>
        <a:xfrm>
          <a:off x="203386" y="813"/>
          <a:ext cx="2746997" cy="16481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</a:rPr>
            <a:t>Генератор високої потужності</a:t>
          </a:r>
        </a:p>
      </dsp:txBody>
      <dsp:txXfrm>
        <a:off x="203386" y="813"/>
        <a:ext cx="2746997" cy="1648198"/>
      </dsp:txXfrm>
    </dsp:sp>
    <dsp:sp modelId="{EA38727C-97B4-4EE0-8F95-580A5FBD3C9D}">
      <dsp:nvSpPr>
        <dsp:cNvPr id="0" name=""/>
        <dsp:cNvSpPr/>
      </dsp:nvSpPr>
      <dsp:spPr>
        <a:xfrm>
          <a:off x="3225083" y="813"/>
          <a:ext cx="2746997" cy="16481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</a:rPr>
            <a:t>Зарядна станція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 err="1">
              <a:solidFill>
                <a:schemeClr val="tx1"/>
              </a:solidFill>
            </a:rPr>
            <a:t>Есо</a:t>
          </a:r>
          <a:r>
            <a:rPr lang="en-US" sz="1600" b="1" kern="1200" dirty="0">
              <a:solidFill>
                <a:schemeClr val="tx1"/>
              </a:solidFill>
            </a:rPr>
            <a:t>Flow</a:t>
          </a:r>
          <a:endParaRPr lang="uk-UA" sz="1600" b="1" kern="1200" dirty="0">
            <a:solidFill>
              <a:schemeClr val="tx1"/>
            </a:solidFill>
          </a:endParaRPr>
        </a:p>
      </dsp:txBody>
      <dsp:txXfrm>
        <a:off x="3225083" y="813"/>
        <a:ext cx="2746997" cy="1648198"/>
      </dsp:txXfrm>
    </dsp:sp>
    <dsp:sp modelId="{6A2EF6DF-6236-48D0-A49E-92306283C6F7}">
      <dsp:nvSpPr>
        <dsp:cNvPr id="0" name=""/>
        <dsp:cNvSpPr/>
      </dsp:nvSpPr>
      <dsp:spPr>
        <a:xfrm>
          <a:off x="203386" y="1923711"/>
          <a:ext cx="2746997" cy="16481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</a:rPr>
            <a:t>Сучасний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</a:rPr>
            <a:t> інвертор</a:t>
          </a:r>
        </a:p>
      </dsp:txBody>
      <dsp:txXfrm>
        <a:off x="203386" y="1923711"/>
        <a:ext cx="2746997" cy="1648198"/>
      </dsp:txXfrm>
    </dsp:sp>
    <dsp:sp modelId="{EFCB9D27-2EA5-429B-9E65-4426F787C6A0}">
      <dsp:nvSpPr>
        <dsp:cNvPr id="0" name=""/>
        <dsp:cNvSpPr/>
      </dsp:nvSpPr>
      <dsp:spPr>
        <a:xfrm>
          <a:off x="3225083" y="1923711"/>
          <a:ext cx="2746997" cy="16481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</a:rPr>
            <a:t>Акумуляторні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LED</a:t>
          </a:r>
          <a:r>
            <a:rPr lang="uk-UA" sz="1600" b="1" kern="1200" dirty="0">
              <a:solidFill>
                <a:schemeClr val="tx1"/>
              </a:solidFill>
            </a:rPr>
            <a:t>-лампи</a:t>
          </a:r>
        </a:p>
      </dsp:txBody>
      <dsp:txXfrm>
        <a:off x="3225083" y="1923711"/>
        <a:ext cx="2746997" cy="16481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0B704-2A6B-4B4E-8399-8F1A2C4D0917}">
      <dsp:nvSpPr>
        <dsp:cNvPr id="0" name=""/>
        <dsp:cNvSpPr/>
      </dsp:nvSpPr>
      <dsp:spPr>
        <a:xfrm>
          <a:off x="-931547" y="-154024"/>
          <a:ext cx="1172145" cy="1172145"/>
        </a:xfrm>
        <a:prstGeom prst="blockArc">
          <a:avLst>
            <a:gd name="adj1" fmla="val 18900000"/>
            <a:gd name="adj2" fmla="val 2700000"/>
            <a:gd name="adj3" fmla="val 184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08836D-4136-477E-80DC-1C223C679DCC}">
      <dsp:nvSpPr>
        <dsp:cNvPr id="0" name=""/>
        <dsp:cNvSpPr/>
      </dsp:nvSpPr>
      <dsp:spPr>
        <a:xfrm>
          <a:off x="231417" y="216023"/>
          <a:ext cx="5350167" cy="333039"/>
        </a:xfrm>
        <a:prstGeom prst="rect">
          <a:avLst/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3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Відкритість та прозорість</a:t>
          </a:r>
        </a:p>
      </dsp:txBody>
      <dsp:txXfrm>
        <a:off x="231417" y="216023"/>
        <a:ext cx="5350167" cy="333039"/>
      </dsp:txXfrm>
    </dsp:sp>
    <dsp:sp modelId="{A4AFBCC0-3BFD-4D33-805F-D66BFF2C63B7}">
      <dsp:nvSpPr>
        <dsp:cNvPr id="0" name=""/>
        <dsp:cNvSpPr/>
      </dsp:nvSpPr>
      <dsp:spPr>
        <a:xfrm>
          <a:off x="65264" y="199107"/>
          <a:ext cx="392760" cy="4849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3A475E-17F1-4313-BC57-5A57BCA54E08}">
      <dsp:nvSpPr>
        <dsp:cNvPr id="0" name=""/>
        <dsp:cNvSpPr/>
      </dsp:nvSpPr>
      <dsp:spPr>
        <a:xfrm>
          <a:off x="1549972" y="720080"/>
          <a:ext cx="2698612" cy="1799974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Дистанційне навчання – 114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800" b="1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( 5 класів)</a:t>
          </a:r>
        </a:p>
      </dsp:txBody>
      <dsp:txXfrm>
        <a:off x="1981750" y="720080"/>
        <a:ext cx="2266834" cy="1799974"/>
      </dsp:txXfrm>
    </dsp:sp>
    <dsp:sp modelId="{1A7BFAC2-F551-4440-B62A-6269802ACE79}">
      <dsp:nvSpPr>
        <dsp:cNvPr id="0" name=""/>
        <dsp:cNvSpPr/>
      </dsp:nvSpPr>
      <dsp:spPr>
        <a:xfrm>
          <a:off x="3081515" y="2337483"/>
          <a:ext cx="2698612" cy="1799974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5-В, 6-А, 7-В, 8-В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– 82 учні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 українознавчий компонент</a:t>
          </a:r>
        </a:p>
      </dsp:txBody>
      <dsp:txXfrm>
        <a:off x="3513293" y="2337483"/>
        <a:ext cx="2266834" cy="1799974"/>
      </dsp:txXfrm>
    </dsp:sp>
    <dsp:sp modelId="{A173B603-8CC9-43D9-840B-F8975AD77F04}">
      <dsp:nvSpPr>
        <dsp:cNvPr id="0" name=""/>
        <dsp:cNvSpPr/>
      </dsp:nvSpPr>
      <dsp:spPr>
        <a:xfrm>
          <a:off x="110712" y="450"/>
          <a:ext cx="1799074" cy="1799074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i="1" kern="1200" dirty="0">
              <a:solidFill>
                <a:schemeClr val="tx1"/>
              </a:solidFill>
            </a:rPr>
            <a:t>Інституційна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i="1" kern="1200" dirty="0">
              <a:solidFill>
                <a:schemeClr val="tx1"/>
              </a:solidFill>
            </a:rPr>
            <a:t>574</a:t>
          </a:r>
        </a:p>
      </dsp:txBody>
      <dsp:txXfrm>
        <a:off x="374180" y="263918"/>
        <a:ext cx="1272138" cy="1272138"/>
      </dsp:txXfrm>
    </dsp:sp>
    <dsp:sp modelId="{938FA521-EC1C-465D-BAA8-FCC9AFD0FF74}">
      <dsp:nvSpPr>
        <dsp:cNvPr id="0" name=""/>
        <dsp:cNvSpPr/>
      </dsp:nvSpPr>
      <dsp:spPr>
        <a:xfrm>
          <a:off x="5976658" y="672705"/>
          <a:ext cx="2698612" cy="1799974"/>
        </a:xfrm>
        <a:prstGeom prst="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12700" cap="flat" cmpd="sng" algn="ctr">
          <a:solidFill>
            <a:schemeClr val="accent5">
              <a:lumMod val="40000"/>
              <a:lumOff val="6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Сімейне навчання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             - 46</a:t>
          </a:r>
        </a:p>
      </dsp:txBody>
      <dsp:txXfrm>
        <a:off x="6408436" y="672705"/>
        <a:ext cx="2266834" cy="1799974"/>
      </dsp:txXfrm>
    </dsp:sp>
    <dsp:sp modelId="{EFA95E2D-F7E9-4AFA-9AAE-81A5A1F898CB}">
      <dsp:nvSpPr>
        <dsp:cNvPr id="0" name=""/>
        <dsp:cNvSpPr/>
      </dsp:nvSpPr>
      <dsp:spPr>
        <a:xfrm>
          <a:off x="5976658" y="2520505"/>
          <a:ext cx="2698612" cy="1799974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Педагогічний патронаж - 7</a:t>
          </a:r>
        </a:p>
      </dsp:txBody>
      <dsp:txXfrm>
        <a:off x="6408436" y="2520505"/>
        <a:ext cx="2266834" cy="1799974"/>
      </dsp:txXfrm>
    </dsp:sp>
    <dsp:sp modelId="{BF2B8025-2706-45B9-96D5-5EDCAFE0B767}">
      <dsp:nvSpPr>
        <dsp:cNvPr id="0" name=""/>
        <dsp:cNvSpPr/>
      </dsp:nvSpPr>
      <dsp:spPr>
        <a:xfrm>
          <a:off x="4608399" y="450"/>
          <a:ext cx="1799074" cy="1799074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i="1" kern="1200" dirty="0">
              <a:solidFill>
                <a:schemeClr val="tx1"/>
              </a:solidFill>
            </a:rPr>
            <a:t>Індивідуальна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</a:rPr>
            <a:t>53</a:t>
          </a:r>
        </a:p>
      </dsp:txBody>
      <dsp:txXfrm>
        <a:off x="4871867" y="263918"/>
        <a:ext cx="1272138" cy="12721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FD05A0-7802-472F-AB06-944F575FB917}">
      <dsp:nvSpPr>
        <dsp:cNvPr id="0" name=""/>
        <dsp:cNvSpPr/>
      </dsp:nvSpPr>
      <dsp:spPr>
        <a:xfrm>
          <a:off x="50286" y="2365"/>
          <a:ext cx="1796990" cy="56095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bg2">
                  <a:lumMod val="25000"/>
                </a:schemeClr>
              </a:solidFill>
            </a:rPr>
            <a:t>Право на освіту</a:t>
          </a:r>
        </a:p>
      </dsp:txBody>
      <dsp:txXfrm>
        <a:off x="330766" y="2365"/>
        <a:ext cx="1236031" cy="560959"/>
      </dsp:txXfrm>
    </dsp:sp>
    <dsp:sp modelId="{BF1D1011-574E-4F02-87FB-F76488086DB0}">
      <dsp:nvSpPr>
        <dsp:cNvPr id="0" name=""/>
        <dsp:cNvSpPr/>
      </dsp:nvSpPr>
      <dsp:spPr>
        <a:xfrm>
          <a:off x="1732103" y="39764"/>
          <a:ext cx="3380251" cy="49451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Забезпечення конституційного права  на здобуття освіти</a:t>
          </a:r>
        </a:p>
      </dsp:txBody>
      <dsp:txXfrm>
        <a:off x="1979360" y="39764"/>
        <a:ext cx="2885737" cy="494514"/>
      </dsp:txXfrm>
    </dsp:sp>
    <dsp:sp modelId="{9CD9DD23-5F63-46BE-9C8A-D36AB5F73C36}">
      <dsp:nvSpPr>
        <dsp:cNvPr id="0" name=""/>
        <dsp:cNvSpPr/>
      </dsp:nvSpPr>
      <dsp:spPr>
        <a:xfrm>
          <a:off x="50286" y="688274"/>
          <a:ext cx="1961870" cy="560959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bg2">
                  <a:lumMod val="25000"/>
                </a:schemeClr>
              </a:solidFill>
            </a:rPr>
            <a:t>Комунікація</a:t>
          </a:r>
        </a:p>
      </dsp:txBody>
      <dsp:txXfrm>
        <a:off x="330766" y="688274"/>
        <a:ext cx="1400911" cy="560959"/>
      </dsp:txXfrm>
    </dsp:sp>
    <dsp:sp modelId="{97842B8F-4256-4689-9E3A-F3F5C3DC4882}">
      <dsp:nvSpPr>
        <dsp:cNvPr id="0" name=""/>
        <dsp:cNvSpPr/>
      </dsp:nvSpPr>
      <dsp:spPr>
        <a:xfrm>
          <a:off x="1819042" y="637854"/>
          <a:ext cx="3448461" cy="653790"/>
        </a:xfrm>
        <a:prstGeom prst="chevron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Створення умов для засвоєння української мови як  основного засобу спілкування</a:t>
          </a:r>
        </a:p>
      </dsp:txBody>
      <dsp:txXfrm>
        <a:off x="2145937" y="637854"/>
        <a:ext cx="2794671" cy="653790"/>
      </dsp:txXfrm>
    </dsp:sp>
    <dsp:sp modelId="{8026696D-029D-4E19-B658-6C5C784130D2}">
      <dsp:nvSpPr>
        <dsp:cNvPr id="0" name=""/>
        <dsp:cNvSpPr/>
      </dsp:nvSpPr>
      <dsp:spPr>
        <a:xfrm>
          <a:off x="50286" y="1410774"/>
          <a:ext cx="2064806" cy="560959"/>
        </a:xfrm>
        <a:prstGeom prst="chevron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bg2">
                  <a:lumMod val="25000"/>
                </a:schemeClr>
              </a:solidFill>
            </a:rPr>
            <a:t>Ідентичність</a:t>
          </a:r>
        </a:p>
      </dsp:txBody>
      <dsp:txXfrm>
        <a:off x="330766" y="1410774"/>
        <a:ext cx="1503847" cy="560959"/>
      </dsp:txXfrm>
    </dsp:sp>
    <dsp:sp modelId="{CF52A5A7-C7DA-4DCA-99A3-CA3629695591}">
      <dsp:nvSpPr>
        <dsp:cNvPr id="0" name=""/>
        <dsp:cNvSpPr/>
      </dsp:nvSpPr>
      <dsp:spPr>
        <a:xfrm>
          <a:off x="1983598" y="1375738"/>
          <a:ext cx="3305499" cy="634141"/>
        </a:xfrm>
        <a:prstGeom prst="chevron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Формування поваги до державної мови, культури</a:t>
          </a:r>
        </a:p>
      </dsp:txBody>
      <dsp:txXfrm>
        <a:off x="2300669" y="1375738"/>
        <a:ext cx="2671358" cy="634141"/>
      </dsp:txXfrm>
    </dsp:sp>
    <dsp:sp modelId="{AC32B35B-ADEA-4507-BD43-14C0FD1961A6}">
      <dsp:nvSpPr>
        <dsp:cNvPr id="0" name=""/>
        <dsp:cNvSpPr/>
      </dsp:nvSpPr>
      <dsp:spPr>
        <a:xfrm>
          <a:off x="50286" y="2086859"/>
          <a:ext cx="2083486" cy="560959"/>
        </a:xfrm>
        <a:prstGeom prst="chevron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bg2">
                  <a:lumMod val="25000"/>
                </a:schemeClr>
              </a:solidFill>
            </a:rPr>
            <a:t>Законність</a:t>
          </a:r>
        </a:p>
      </dsp:txBody>
      <dsp:txXfrm>
        <a:off x="330766" y="2086859"/>
        <a:ext cx="1522527" cy="5609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0006BB-B751-471A-9CFC-BC0ACB779D88}">
      <dsp:nvSpPr>
        <dsp:cNvPr id="0" name=""/>
        <dsp:cNvSpPr/>
      </dsp:nvSpPr>
      <dsp:spPr>
        <a:xfrm>
          <a:off x="4896676" y="2015229"/>
          <a:ext cx="3826816" cy="2163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800" kern="1200" dirty="0">
              <a:solidFill>
                <a:schemeClr val="tx1">
                  <a:lumMod val="95000"/>
                  <a:lumOff val="5000"/>
                </a:schemeClr>
              </a:solidFill>
            </a:rPr>
            <a:t>Демократичний менеджмент, стратегічне планування</a:t>
          </a:r>
        </a:p>
      </dsp:txBody>
      <dsp:txXfrm>
        <a:off x="6092248" y="2603649"/>
        <a:ext cx="2583717" cy="1527622"/>
      </dsp:txXfrm>
    </dsp:sp>
    <dsp:sp modelId="{607DA6BB-9659-4086-8689-0BFD44CAC41E}">
      <dsp:nvSpPr>
        <dsp:cNvPr id="0" name=""/>
        <dsp:cNvSpPr/>
      </dsp:nvSpPr>
      <dsp:spPr>
        <a:xfrm>
          <a:off x="0" y="1992467"/>
          <a:ext cx="4139896" cy="21595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800" kern="1200" dirty="0">
              <a:solidFill>
                <a:schemeClr val="tx1">
                  <a:lumMod val="95000"/>
                  <a:lumOff val="5000"/>
                </a:schemeClr>
              </a:solidFill>
            </a:rPr>
            <a:t>Інновації, безперервний розвиток та професійне зростання</a:t>
          </a:r>
        </a:p>
      </dsp:txBody>
      <dsp:txXfrm>
        <a:off x="47438" y="2579786"/>
        <a:ext cx="2803051" cy="1524767"/>
      </dsp:txXfrm>
    </dsp:sp>
    <dsp:sp modelId="{0B265A6B-F178-43D5-B49B-B32481B25FDE}">
      <dsp:nvSpPr>
        <dsp:cNvPr id="0" name=""/>
        <dsp:cNvSpPr/>
      </dsp:nvSpPr>
      <dsp:spPr>
        <a:xfrm>
          <a:off x="4681155" y="-373813"/>
          <a:ext cx="4098111" cy="22063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uk-UA" sz="1800" kern="1200" dirty="0">
            <a:solidFill>
              <a:schemeClr val="tx2">
                <a:lumMod val="75000"/>
              </a:schemeClr>
            </a:solidFill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800" b="0" kern="1200" noProof="0" dirty="0">
              <a:solidFill>
                <a:schemeClr val="tx1">
                  <a:lumMod val="95000"/>
                  <a:lumOff val="5000"/>
                </a:schemeClr>
              </a:solidFill>
            </a:rPr>
            <a:t>Прозорість критеріїв, </a:t>
          </a:r>
          <a:r>
            <a:rPr lang="uk-UA" sz="1800" b="0" kern="1200" noProof="0" dirty="0" err="1">
              <a:solidFill>
                <a:schemeClr val="tx1">
                  <a:lumMod val="95000"/>
                  <a:lumOff val="5000"/>
                </a:schemeClr>
              </a:solidFill>
            </a:rPr>
            <a:t>компетентнісний</a:t>
          </a:r>
          <a:r>
            <a:rPr lang="uk-UA" sz="1800" b="0" kern="1200" noProof="0" dirty="0">
              <a:solidFill>
                <a:schemeClr val="tx1">
                  <a:lumMod val="95000"/>
                  <a:lumOff val="5000"/>
                </a:schemeClr>
              </a:solidFill>
            </a:rPr>
            <a:t> підхід до успішного майбутнього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uk-UA" sz="18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959055" y="-325347"/>
        <a:ext cx="2771746" cy="1557814"/>
      </dsp:txXfrm>
    </dsp:sp>
    <dsp:sp modelId="{53A2D762-FE8C-45E5-8805-99C9999BB4CE}">
      <dsp:nvSpPr>
        <dsp:cNvPr id="0" name=""/>
        <dsp:cNvSpPr/>
      </dsp:nvSpPr>
      <dsp:spPr>
        <a:xfrm>
          <a:off x="0" y="-373813"/>
          <a:ext cx="4178751" cy="22226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uk-UA" sz="1800" b="1" kern="1200" dirty="0">
            <a:solidFill>
              <a:schemeClr val="tx2">
                <a:lumMod val="75000"/>
              </a:schemeClr>
            </a:solidFill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800" b="0" kern="1200" noProof="0" dirty="0">
              <a:solidFill>
                <a:schemeClr val="tx1">
                  <a:lumMod val="95000"/>
                  <a:lumOff val="5000"/>
                </a:schemeClr>
              </a:solidFill>
            </a:rPr>
            <a:t>Безпека та комфорт, </a:t>
          </a:r>
          <a:r>
            <a:rPr lang="uk-UA" sz="1800" b="0" kern="1200" noProof="0" dirty="0" err="1">
              <a:solidFill>
                <a:schemeClr val="tx1">
                  <a:lumMod val="95000"/>
                  <a:lumOff val="5000"/>
                </a:schemeClr>
              </a:solidFill>
            </a:rPr>
            <a:t>здоров'язбереження</a:t>
          </a:r>
          <a:r>
            <a:rPr lang="uk-UA" sz="1800" b="0" kern="1200" noProof="0" dirty="0">
              <a:solidFill>
                <a:schemeClr val="tx1">
                  <a:lumMod val="95000"/>
                  <a:lumOff val="5000"/>
                </a:schemeClr>
              </a:solidFill>
            </a:rPr>
            <a:t>, цифрова інфраструктура, рівний доступ  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uk-UA" sz="18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48824" y="-324989"/>
        <a:ext cx="2827477" cy="1569323"/>
      </dsp:txXfrm>
    </dsp:sp>
    <dsp:sp modelId="{CC1C07C0-FD8B-4AB7-AD97-8F21045072B2}">
      <dsp:nvSpPr>
        <dsp:cNvPr id="0" name=""/>
        <dsp:cNvSpPr/>
      </dsp:nvSpPr>
      <dsp:spPr>
        <a:xfrm>
          <a:off x="2348579" y="-240431"/>
          <a:ext cx="2043909" cy="2131661"/>
        </a:xfrm>
        <a:prstGeom prst="pieWedge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0" kern="1200" dirty="0">
              <a:solidFill>
                <a:schemeClr val="tx1">
                  <a:lumMod val="95000"/>
                  <a:lumOff val="5000"/>
                </a:schemeClr>
              </a:solidFill>
            </a:rPr>
            <a:t>Освітнє середовище</a:t>
          </a:r>
        </a:p>
      </dsp:txBody>
      <dsp:txXfrm>
        <a:off x="2947226" y="383918"/>
        <a:ext cx="1445262" cy="1507312"/>
      </dsp:txXfrm>
    </dsp:sp>
    <dsp:sp modelId="{08F5B743-80F1-44C6-9DAC-3FFD1EE9988B}">
      <dsp:nvSpPr>
        <dsp:cNvPr id="0" name=""/>
        <dsp:cNvSpPr/>
      </dsp:nvSpPr>
      <dsp:spPr>
        <a:xfrm rot="5400000">
          <a:off x="4577996" y="-235773"/>
          <a:ext cx="2130218" cy="2120902"/>
        </a:xfrm>
        <a:prstGeom prst="pieWedge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0" kern="1200" dirty="0">
              <a:solidFill>
                <a:schemeClr val="tx1">
                  <a:lumMod val="95000"/>
                  <a:lumOff val="5000"/>
                </a:schemeClr>
              </a:solidFill>
            </a:rPr>
            <a:t>Система оцінювання</a:t>
          </a:r>
        </a:p>
      </dsp:txBody>
      <dsp:txXfrm rot="-5400000">
        <a:off x="4582654" y="383495"/>
        <a:ext cx="1499704" cy="1506292"/>
      </dsp:txXfrm>
    </dsp:sp>
    <dsp:sp modelId="{F4B598DB-F680-4877-8C6C-E38465154F32}">
      <dsp:nvSpPr>
        <dsp:cNvPr id="0" name=""/>
        <dsp:cNvSpPr/>
      </dsp:nvSpPr>
      <dsp:spPr>
        <a:xfrm rot="10800000">
          <a:off x="4589192" y="1944211"/>
          <a:ext cx="2054785" cy="2034459"/>
        </a:xfrm>
        <a:prstGeom prst="pieWedg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Управлінські процеси</a:t>
          </a:r>
        </a:p>
      </dsp:txBody>
      <dsp:txXfrm rot="10800000">
        <a:off x="4589192" y="1944211"/>
        <a:ext cx="1452952" cy="1438580"/>
      </dsp:txXfrm>
    </dsp:sp>
    <dsp:sp modelId="{8FA70D23-C028-4647-B3F0-E2253D52B40A}">
      <dsp:nvSpPr>
        <dsp:cNvPr id="0" name=""/>
        <dsp:cNvSpPr/>
      </dsp:nvSpPr>
      <dsp:spPr>
        <a:xfrm rot="16200000">
          <a:off x="2340631" y="1918152"/>
          <a:ext cx="2025798" cy="2077915"/>
        </a:xfrm>
        <a:prstGeom prst="pieWedge">
          <a:avLst/>
        </a:prstGeom>
        <a:solidFill>
          <a:srgbClr val="FFCCFF"/>
        </a:solidFill>
        <a:ln w="127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Педагогічна діяльність</a:t>
          </a:r>
        </a:p>
      </dsp:txBody>
      <dsp:txXfrm rot="5400000">
        <a:off x="2923180" y="1944211"/>
        <a:ext cx="1469308" cy="1432456"/>
      </dsp:txXfrm>
    </dsp:sp>
    <dsp:sp modelId="{345AC314-5D4F-437C-8903-B36B931E96E2}">
      <dsp:nvSpPr>
        <dsp:cNvPr id="0" name=""/>
        <dsp:cNvSpPr/>
      </dsp:nvSpPr>
      <dsp:spPr>
        <a:xfrm>
          <a:off x="3960440" y="1440162"/>
          <a:ext cx="1008109" cy="934867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23831-6263-465D-8B63-880A327C03B1}">
      <dsp:nvSpPr>
        <dsp:cNvPr id="0" name=""/>
        <dsp:cNvSpPr/>
      </dsp:nvSpPr>
      <dsp:spPr>
        <a:xfrm rot="10800000">
          <a:off x="3960440" y="1567100"/>
          <a:ext cx="1025170" cy="881303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D818B-D9AD-46FA-A8DB-76BCD9847104}">
      <dsp:nvSpPr>
        <dsp:cNvPr id="0" name=""/>
        <dsp:cNvSpPr/>
      </dsp:nvSpPr>
      <dsp:spPr>
        <a:xfrm>
          <a:off x="2874947" y="1080132"/>
          <a:ext cx="1728215" cy="1676602"/>
        </a:xfrm>
        <a:prstGeom prst="roundRect">
          <a:avLst/>
        </a:prstGeom>
        <a:blipFill dpi="0" rotWithShape="0">
          <a:blip xmlns:r="http://schemas.openxmlformats.org/officeDocument/2006/relationships" r:embed="rId1"/>
          <a:srcRect/>
          <a:stretch>
            <a:fillRect l="-49998" t="851" r="-41666" b="-851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800" kern="1200" dirty="0"/>
        </a:p>
      </dsp:txBody>
      <dsp:txXfrm>
        <a:off x="2956792" y="1161977"/>
        <a:ext cx="1564525" cy="1512912"/>
      </dsp:txXfrm>
    </dsp:sp>
    <dsp:sp modelId="{07AEDA23-0148-4A39-ADF2-D26D31513085}">
      <dsp:nvSpPr>
        <dsp:cNvPr id="0" name=""/>
        <dsp:cNvSpPr/>
      </dsp:nvSpPr>
      <dsp:spPr>
        <a:xfrm rot="16278038">
          <a:off x="3622283" y="941208"/>
          <a:ext cx="2779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7918" y="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</dsp:sp>
    <dsp:sp modelId="{EC16A1D1-CB6A-4FD2-A1F1-981A3B24D7D1}">
      <dsp:nvSpPr>
        <dsp:cNvPr id="0" name=""/>
        <dsp:cNvSpPr/>
      </dsp:nvSpPr>
      <dsp:spPr>
        <a:xfrm>
          <a:off x="2583804" y="0"/>
          <a:ext cx="2379399" cy="802285"/>
        </a:xfrm>
        <a:prstGeom prst="roundRect">
          <a:avLst/>
        </a:prstGeom>
        <a:gradFill rotWithShape="0">
          <a:gsLst>
            <a:gs pos="0">
              <a:schemeClr val="accent5">
                <a:hueOff val="2140076"/>
                <a:satOff val="-2505"/>
                <a:lumOff val="2627"/>
                <a:alphaOff val="0"/>
                <a:lumMod val="157000"/>
                <a:satMod val="101000"/>
              </a:schemeClr>
            </a:gs>
            <a:gs pos="50000">
              <a:schemeClr val="accent5">
                <a:hueOff val="2140076"/>
                <a:satOff val="-2505"/>
                <a:lumOff val="2627"/>
                <a:alphaOff val="0"/>
                <a:lumMod val="137000"/>
                <a:satMod val="103000"/>
              </a:schemeClr>
            </a:gs>
            <a:gs pos="100000">
              <a:schemeClr val="accent5">
                <a:hueOff val="2140076"/>
                <a:satOff val="-2505"/>
                <a:lumOff val="2627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Фізична безпека</a:t>
          </a:r>
        </a:p>
      </dsp:txBody>
      <dsp:txXfrm>
        <a:off x="2622968" y="39164"/>
        <a:ext cx="2301071" cy="723957"/>
      </dsp:txXfrm>
    </dsp:sp>
    <dsp:sp modelId="{176DCC99-75AB-485E-881D-46F27DE2E537}">
      <dsp:nvSpPr>
        <dsp:cNvPr id="0" name=""/>
        <dsp:cNvSpPr/>
      </dsp:nvSpPr>
      <dsp:spPr>
        <a:xfrm rot="2628529">
          <a:off x="4576426" y="2813831"/>
          <a:ext cx="19210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2108" y="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</dsp:sp>
    <dsp:sp modelId="{603112AA-94C1-413C-A37F-53DB8FA239CC}">
      <dsp:nvSpPr>
        <dsp:cNvPr id="0" name=""/>
        <dsp:cNvSpPr/>
      </dsp:nvSpPr>
      <dsp:spPr>
        <a:xfrm>
          <a:off x="3944389" y="2880325"/>
          <a:ext cx="2530983" cy="898026"/>
        </a:xfrm>
        <a:prstGeom prst="roundRect">
          <a:avLst/>
        </a:prstGeom>
        <a:gradFill rotWithShape="0">
          <a:gsLst>
            <a:gs pos="0">
              <a:schemeClr val="accent5">
                <a:hueOff val="4280152"/>
                <a:satOff val="-5010"/>
                <a:lumOff val="5255"/>
                <a:alphaOff val="0"/>
                <a:lumMod val="157000"/>
                <a:satMod val="101000"/>
              </a:schemeClr>
            </a:gs>
            <a:gs pos="50000">
              <a:schemeClr val="accent5">
                <a:hueOff val="4280152"/>
                <a:satOff val="-5010"/>
                <a:lumOff val="5255"/>
                <a:alphaOff val="0"/>
                <a:lumMod val="137000"/>
                <a:satMod val="103000"/>
              </a:schemeClr>
            </a:gs>
            <a:gs pos="100000">
              <a:schemeClr val="accent5">
                <a:hueOff val="4280152"/>
                <a:satOff val="-5010"/>
                <a:lumOff val="5255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Психологічний комфорт</a:t>
          </a:r>
        </a:p>
      </dsp:txBody>
      <dsp:txXfrm>
        <a:off x="3988227" y="2924163"/>
        <a:ext cx="2443307" cy="810350"/>
      </dsp:txXfrm>
    </dsp:sp>
    <dsp:sp modelId="{630FB055-715D-4CEB-B10C-5691D564BFA7}">
      <dsp:nvSpPr>
        <dsp:cNvPr id="0" name=""/>
        <dsp:cNvSpPr/>
      </dsp:nvSpPr>
      <dsp:spPr>
        <a:xfrm rot="8495626">
          <a:off x="2474497" y="2742945"/>
          <a:ext cx="44902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49029" y="0"/>
              </a:lnTo>
            </a:path>
          </a:pathLst>
        </a:custGeom>
        <a:noFill/>
        <a:ln w="127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15AF24-D34D-439C-93B7-70D2F7C822B1}">
      <dsp:nvSpPr>
        <dsp:cNvPr id="0" name=""/>
        <dsp:cNvSpPr/>
      </dsp:nvSpPr>
      <dsp:spPr>
        <a:xfrm>
          <a:off x="642725" y="2882421"/>
          <a:ext cx="2617707" cy="906129"/>
        </a:xfrm>
        <a:prstGeom prst="roundRect">
          <a:avLst/>
        </a:prstGeom>
        <a:gradFill rotWithShape="0">
          <a:gsLst>
            <a:gs pos="0">
              <a:schemeClr val="accent5">
                <a:hueOff val="6420228"/>
                <a:satOff val="-7516"/>
                <a:lumOff val="7882"/>
                <a:alphaOff val="0"/>
                <a:lumMod val="157000"/>
                <a:satMod val="101000"/>
              </a:schemeClr>
            </a:gs>
            <a:gs pos="50000">
              <a:schemeClr val="accent5">
                <a:hueOff val="6420228"/>
                <a:satOff val="-7516"/>
                <a:lumOff val="7882"/>
                <a:alphaOff val="0"/>
                <a:lumMod val="137000"/>
                <a:satMod val="103000"/>
              </a:schemeClr>
            </a:gs>
            <a:gs pos="100000">
              <a:schemeClr val="accent5">
                <a:hueOff val="6420228"/>
                <a:satOff val="-7516"/>
                <a:lumOff val="7882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Цифрова безпека</a:t>
          </a:r>
        </a:p>
      </dsp:txBody>
      <dsp:txXfrm>
        <a:off x="686959" y="2926655"/>
        <a:ext cx="2529239" cy="817661"/>
      </dsp:txXfrm>
    </dsp:sp>
    <dsp:sp modelId="{1FC79F46-4348-4E8F-8A5C-E412D4AEFD69}">
      <dsp:nvSpPr>
        <dsp:cNvPr id="0" name=""/>
        <dsp:cNvSpPr/>
      </dsp:nvSpPr>
      <dsp:spPr>
        <a:xfrm rot="21066059">
          <a:off x="4600093" y="1743688"/>
          <a:ext cx="50997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9976" y="0"/>
              </a:lnTo>
            </a:path>
          </a:pathLst>
        </a:custGeom>
        <a:noFill/>
        <a:ln w="127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7945AA-CE6B-453D-B978-3BD52EB77453}">
      <dsp:nvSpPr>
        <dsp:cNvPr id="0" name=""/>
        <dsp:cNvSpPr/>
      </dsp:nvSpPr>
      <dsp:spPr>
        <a:xfrm>
          <a:off x="5107000" y="1064177"/>
          <a:ext cx="2525847" cy="884637"/>
        </a:xfrm>
        <a:prstGeom prst="roundRect">
          <a:avLst/>
        </a:prstGeom>
        <a:gradFill rotWithShape="0">
          <a:gsLst>
            <a:gs pos="0">
              <a:schemeClr val="accent5">
                <a:hueOff val="8560304"/>
                <a:satOff val="-10021"/>
                <a:lumOff val="10510"/>
                <a:alphaOff val="0"/>
                <a:lumMod val="157000"/>
                <a:satMod val="101000"/>
              </a:schemeClr>
            </a:gs>
            <a:gs pos="50000">
              <a:schemeClr val="accent5">
                <a:hueOff val="8560304"/>
                <a:satOff val="-10021"/>
                <a:lumOff val="10510"/>
                <a:alphaOff val="0"/>
                <a:lumMod val="137000"/>
                <a:satMod val="103000"/>
              </a:schemeClr>
            </a:gs>
            <a:gs pos="100000">
              <a:schemeClr val="accent5">
                <a:hueOff val="8560304"/>
                <a:satOff val="-10021"/>
                <a:lumOff val="1051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 ЦЗ та пожежна безпека</a:t>
          </a:r>
        </a:p>
      </dsp:txBody>
      <dsp:txXfrm>
        <a:off x="5150184" y="1107361"/>
        <a:ext cx="2439479" cy="798269"/>
      </dsp:txXfrm>
    </dsp:sp>
    <dsp:sp modelId="{59A73C61-8892-4C10-B789-3CDEEAD6371C}">
      <dsp:nvSpPr>
        <dsp:cNvPr id="0" name=""/>
        <dsp:cNvSpPr/>
      </dsp:nvSpPr>
      <dsp:spPr>
        <a:xfrm rot="11342753">
          <a:off x="2356057" y="1739816"/>
          <a:ext cx="52213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2136" y="0"/>
              </a:lnTo>
            </a:path>
          </a:pathLst>
        </a:custGeom>
        <a:noFill/>
        <a:ln w="127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046878-F331-4A1B-9BAB-91A5F553DF7C}">
      <dsp:nvSpPr>
        <dsp:cNvPr id="0" name=""/>
        <dsp:cNvSpPr/>
      </dsp:nvSpPr>
      <dsp:spPr>
        <a:xfrm>
          <a:off x="0" y="1078778"/>
          <a:ext cx="2359304" cy="864369"/>
        </a:xfrm>
        <a:prstGeom prst="roundRect">
          <a:avLst/>
        </a:prstGeom>
        <a:gradFill rotWithShape="0">
          <a:gsLst>
            <a:gs pos="0">
              <a:schemeClr val="accent5">
                <a:hueOff val="10700381"/>
                <a:satOff val="-12526"/>
                <a:lumOff val="13137"/>
                <a:alphaOff val="0"/>
                <a:lumMod val="157000"/>
                <a:satMod val="101000"/>
              </a:schemeClr>
            </a:gs>
            <a:gs pos="50000">
              <a:schemeClr val="accent5">
                <a:hueOff val="10700381"/>
                <a:satOff val="-12526"/>
                <a:lumOff val="13137"/>
                <a:alphaOff val="0"/>
                <a:lumMod val="137000"/>
                <a:satMod val="103000"/>
              </a:schemeClr>
            </a:gs>
            <a:gs pos="100000">
              <a:schemeClr val="accent5">
                <a:hueOff val="10700381"/>
                <a:satOff val="-12526"/>
                <a:lumOff val="13137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Ментальне здоров'я </a:t>
          </a:r>
        </a:p>
      </dsp:txBody>
      <dsp:txXfrm>
        <a:off x="42195" y="1120973"/>
        <a:ext cx="2274914" cy="77997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B4AED-2815-4AF3-8957-6BC30B4EC4A5}">
      <dsp:nvSpPr>
        <dsp:cNvPr id="0" name=""/>
        <dsp:cNvSpPr/>
      </dsp:nvSpPr>
      <dsp:spPr>
        <a:xfrm>
          <a:off x="29129" y="0"/>
          <a:ext cx="1798020" cy="479715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i="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0" kern="1200" dirty="0"/>
            <a:t>Аудит, контроль, інструктаж, інструкції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i="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0" kern="1200" dirty="0"/>
            <a:t> </a:t>
          </a:r>
        </a:p>
      </dsp:txBody>
      <dsp:txXfrm>
        <a:off x="29129" y="0"/>
        <a:ext cx="1798020" cy="1439145"/>
      </dsp:txXfrm>
    </dsp:sp>
    <dsp:sp modelId="{ABF9362B-9439-47F2-B3FC-D5F7F9B24964}">
      <dsp:nvSpPr>
        <dsp:cNvPr id="0" name=""/>
        <dsp:cNvSpPr/>
      </dsp:nvSpPr>
      <dsp:spPr>
        <a:xfrm>
          <a:off x="40755" y="1439394"/>
          <a:ext cx="1716979" cy="3117650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-Акти о</a:t>
          </a:r>
          <a:r>
            <a:rPr lang="uk-UA" sz="1600" b="0" kern="1200" dirty="0">
              <a:solidFill>
                <a:schemeClr val="tx1"/>
              </a:solidFill>
            </a:rPr>
            <a:t>бстеження будівлі, класів, спортивних майданчиків, залів тощо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b="0" kern="1200" dirty="0">
              <a:solidFill>
                <a:schemeClr val="tx1"/>
              </a:solidFill>
            </a:rPr>
            <a:t>-Комісія  з </a:t>
          </a:r>
          <a:r>
            <a:rPr lang="uk-UA" sz="1600" b="0" kern="1200" dirty="0" err="1">
              <a:solidFill>
                <a:schemeClr val="tx1"/>
              </a:solidFill>
            </a:rPr>
            <a:t>розслідуван</a:t>
          </a:r>
          <a:r>
            <a:rPr lang="uk-UA" sz="1600" b="0" kern="1200" dirty="0">
              <a:solidFill>
                <a:schemeClr val="tx1"/>
              </a:solidFill>
            </a:rPr>
            <a:t>-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b="0" kern="1200" dirty="0">
              <a:solidFill>
                <a:schemeClr val="tx1"/>
              </a:solidFill>
            </a:rPr>
            <a:t>ня травматизму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b="0" kern="1200" dirty="0">
              <a:solidFill>
                <a:schemeClr val="tx1"/>
              </a:solidFill>
            </a:rPr>
            <a:t>-Інструкції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b="0" kern="1200" dirty="0">
              <a:solidFill>
                <a:schemeClr val="tx1"/>
              </a:solidFill>
            </a:rPr>
            <a:t>-Бракеражна комісія 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kern="1200" dirty="0">
            <a:solidFill>
              <a:schemeClr val="tx1"/>
            </a:solidFill>
          </a:endParaRPr>
        </a:p>
      </dsp:txBody>
      <dsp:txXfrm>
        <a:off x="91044" y="1489683"/>
        <a:ext cx="1616401" cy="3017072"/>
      </dsp:txXfrm>
    </dsp:sp>
    <dsp:sp modelId="{B96724C9-82E3-4C8A-91B2-0F5B6267A542}">
      <dsp:nvSpPr>
        <dsp:cNvPr id="0" name=""/>
        <dsp:cNvSpPr/>
      </dsp:nvSpPr>
      <dsp:spPr>
        <a:xfrm>
          <a:off x="2022986" y="0"/>
          <a:ext cx="1798020" cy="479715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Пропускний режим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 dirty="0"/>
        </a:p>
      </dsp:txBody>
      <dsp:txXfrm>
        <a:off x="2022986" y="0"/>
        <a:ext cx="1798020" cy="1439145"/>
      </dsp:txXfrm>
    </dsp:sp>
    <dsp:sp modelId="{8BB85F37-4209-43A7-B31C-DC39F469BCD0}">
      <dsp:nvSpPr>
        <dsp:cNvPr id="0" name=""/>
        <dsp:cNvSpPr/>
      </dsp:nvSpPr>
      <dsp:spPr>
        <a:xfrm>
          <a:off x="1933106" y="1440668"/>
          <a:ext cx="1977778" cy="3115103"/>
        </a:xfrm>
        <a:prstGeom prst="roundRect">
          <a:avLst>
            <a:gd name="adj" fmla="val 10000"/>
          </a:avLst>
        </a:prstGeom>
        <a:solidFill>
          <a:schemeClr val="accent3">
            <a:hueOff val="-2324843"/>
            <a:satOff val="-12148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-</a:t>
          </a:r>
          <a:r>
            <a:rPr lang="uk-UA" sz="1600" kern="1200" noProof="0" dirty="0">
              <a:solidFill>
                <a:schemeClr val="tx1"/>
              </a:solidFill>
            </a:rPr>
            <a:t>Правила доступу і перебування учасників освітнього процесу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noProof="0" dirty="0">
              <a:solidFill>
                <a:schemeClr val="tx1"/>
              </a:solidFill>
            </a:rPr>
            <a:t>-Журнали реєстрації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kern="1200" noProof="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kern="1200" noProof="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kern="1200" noProof="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kern="1200" dirty="0">
            <a:solidFill>
              <a:schemeClr val="tx1"/>
            </a:solidFill>
          </a:endParaRPr>
        </a:p>
      </dsp:txBody>
      <dsp:txXfrm>
        <a:off x="1991033" y="1498595"/>
        <a:ext cx="1861924" cy="2999249"/>
      </dsp:txXfrm>
    </dsp:sp>
    <dsp:sp modelId="{679372D2-F6F0-478E-9E5A-ABF955852594}">
      <dsp:nvSpPr>
        <dsp:cNvPr id="0" name=""/>
        <dsp:cNvSpPr/>
      </dsp:nvSpPr>
      <dsp:spPr>
        <a:xfrm>
          <a:off x="4045737" y="0"/>
          <a:ext cx="1798020" cy="479715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Технічне забезпечення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 dirty="0"/>
        </a:p>
      </dsp:txBody>
      <dsp:txXfrm>
        <a:off x="4045737" y="0"/>
        <a:ext cx="1798020" cy="1439145"/>
      </dsp:txXfrm>
    </dsp:sp>
    <dsp:sp modelId="{F6836B46-FF48-4FC5-9E91-CE3C3632100C}">
      <dsp:nvSpPr>
        <dsp:cNvPr id="0" name=""/>
        <dsp:cNvSpPr/>
      </dsp:nvSpPr>
      <dsp:spPr>
        <a:xfrm>
          <a:off x="4081481" y="1439910"/>
          <a:ext cx="1726530" cy="3116618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0" kern="1200" dirty="0">
              <a:solidFill>
                <a:schemeClr val="tx1"/>
              </a:solidFill>
            </a:rPr>
            <a:t>-Камери </a:t>
          </a:r>
          <a:r>
            <a:rPr lang="uk-UA" sz="1600" b="0" kern="1200" noProof="0" dirty="0" err="1">
              <a:solidFill>
                <a:schemeClr val="tx1"/>
              </a:solidFill>
            </a:rPr>
            <a:t>відеоспосте</a:t>
          </a:r>
          <a:r>
            <a:rPr lang="uk-UA" sz="1600" b="0" kern="1200" noProof="0" dirty="0">
              <a:solidFill>
                <a:schemeClr val="tx1"/>
              </a:solidFill>
            </a:rPr>
            <a:t>- </a:t>
          </a:r>
          <a:r>
            <a:rPr lang="uk-UA" sz="1600" b="0" kern="1200" noProof="0" dirty="0" err="1">
              <a:solidFill>
                <a:schemeClr val="tx1"/>
              </a:solidFill>
            </a:rPr>
            <a:t>реження</a:t>
          </a:r>
          <a:endParaRPr lang="uk-UA" sz="1600" b="0" kern="1200" noProof="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0" kern="1200" noProof="0" dirty="0">
              <a:solidFill>
                <a:schemeClr val="tx1"/>
              </a:solidFill>
            </a:rPr>
            <a:t>-Наявність тривожної кнопки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0" kern="1200" noProof="0" dirty="0">
              <a:solidFill>
                <a:schemeClr val="tx1"/>
              </a:solidFill>
            </a:rPr>
            <a:t>-Охоронна система </a:t>
          </a:r>
          <a:r>
            <a:rPr lang="en-US" sz="1600" b="0" kern="1200" noProof="0" dirty="0">
              <a:solidFill>
                <a:schemeClr val="tx1"/>
              </a:solidFill>
            </a:rPr>
            <a:t> Ajax</a:t>
          </a:r>
          <a:endParaRPr lang="uk-UA" sz="1600" b="0" kern="1200" noProof="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0" kern="1200" noProof="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0" kern="1200" noProof="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0" kern="1200" dirty="0">
            <a:solidFill>
              <a:schemeClr val="tx1"/>
            </a:solidFill>
          </a:endParaRPr>
        </a:p>
      </dsp:txBody>
      <dsp:txXfrm>
        <a:off x="4132049" y="1490478"/>
        <a:ext cx="1625394" cy="3015482"/>
      </dsp:txXfrm>
    </dsp:sp>
    <dsp:sp modelId="{4A6A98E6-F323-40D3-82C2-B5381ABD816C}">
      <dsp:nvSpPr>
        <dsp:cNvPr id="0" name=""/>
        <dsp:cNvSpPr/>
      </dsp:nvSpPr>
      <dsp:spPr>
        <a:xfrm>
          <a:off x="5978608" y="0"/>
          <a:ext cx="1798020" cy="479715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Охорона/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чергування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 dirty="0"/>
        </a:p>
      </dsp:txBody>
      <dsp:txXfrm>
        <a:off x="5978608" y="0"/>
        <a:ext cx="1798020" cy="143914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B4AED-2815-4AF3-8957-6BC30B4EC4A5}">
      <dsp:nvSpPr>
        <dsp:cNvPr id="0" name=""/>
        <dsp:cNvSpPr/>
      </dsp:nvSpPr>
      <dsp:spPr>
        <a:xfrm>
          <a:off x="31149" y="0"/>
          <a:ext cx="1822755" cy="453650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0" kern="1200" dirty="0"/>
            <a:t>Тренування та евакуація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i="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0" kern="1200" dirty="0"/>
            <a:t> </a:t>
          </a:r>
        </a:p>
      </dsp:txBody>
      <dsp:txXfrm>
        <a:off x="31149" y="0"/>
        <a:ext cx="1822755" cy="1360951"/>
      </dsp:txXfrm>
    </dsp:sp>
    <dsp:sp modelId="{ABF9362B-9439-47F2-B3FC-D5F7F9B24964}">
      <dsp:nvSpPr>
        <dsp:cNvPr id="0" name=""/>
        <dsp:cNvSpPr/>
      </dsp:nvSpPr>
      <dsp:spPr>
        <a:xfrm>
          <a:off x="42935" y="1361186"/>
          <a:ext cx="1740600" cy="2948256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160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-</a:t>
          </a:r>
          <a:r>
            <a:rPr lang="uk-UA" sz="1400" b="0" kern="1200" dirty="0">
              <a:solidFill>
                <a:schemeClr val="tx1"/>
              </a:solidFill>
            </a:rPr>
            <a:t>Відпрацювання алгоритмів дій під час пожежі, замінювання, загрози терористичних актів, землетрусу, викиду хімічних речовин, ракетний обстріл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400" b="0" kern="1200" dirty="0">
              <a:solidFill>
                <a:schemeClr val="tx1"/>
              </a:solidFill>
            </a:rPr>
            <a:t>-День цивільного захисту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400" b="0" kern="1200" dirty="0">
              <a:solidFill>
                <a:schemeClr val="tx1"/>
              </a:solidFill>
            </a:rPr>
            <a:t>- Клас безпеки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1400" b="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1600" b="0" kern="1200" dirty="0">
            <a:solidFill>
              <a:schemeClr val="tx1"/>
            </a:solidFill>
          </a:endParaRPr>
        </a:p>
      </dsp:txBody>
      <dsp:txXfrm>
        <a:off x="93915" y="1412166"/>
        <a:ext cx="1638640" cy="2846296"/>
      </dsp:txXfrm>
    </dsp:sp>
    <dsp:sp modelId="{B96724C9-82E3-4C8A-91B2-0F5B6267A542}">
      <dsp:nvSpPr>
        <dsp:cNvPr id="0" name=""/>
        <dsp:cNvSpPr/>
      </dsp:nvSpPr>
      <dsp:spPr>
        <a:xfrm>
          <a:off x="1961319" y="0"/>
          <a:ext cx="1822755" cy="453650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Пожежна безпека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 dirty="0"/>
        </a:p>
      </dsp:txBody>
      <dsp:txXfrm>
        <a:off x="1961319" y="0"/>
        <a:ext cx="1822755" cy="1360951"/>
      </dsp:txXfrm>
    </dsp:sp>
    <dsp:sp modelId="{8BB85F37-4209-43A7-B31C-DC39F469BCD0}">
      <dsp:nvSpPr>
        <dsp:cNvPr id="0" name=""/>
        <dsp:cNvSpPr/>
      </dsp:nvSpPr>
      <dsp:spPr>
        <a:xfrm>
          <a:off x="2035651" y="1360951"/>
          <a:ext cx="1674091" cy="2948727"/>
        </a:xfrm>
        <a:prstGeom prst="roundRect">
          <a:avLst>
            <a:gd name="adj" fmla="val 10000"/>
          </a:avLst>
        </a:prstGeom>
        <a:solidFill>
          <a:schemeClr val="accent3">
            <a:hueOff val="-2324843"/>
            <a:satOff val="-12148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-</a:t>
          </a:r>
          <a:r>
            <a:rPr lang="uk-UA" sz="1400" kern="1200" dirty="0">
              <a:solidFill>
                <a:schemeClr val="tx1"/>
              </a:solidFill>
            </a:rPr>
            <a:t>Система пожежної  сигналізації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400" kern="1200" dirty="0">
              <a:solidFill>
                <a:schemeClr val="tx1"/>
              </a:solidFill>
            </a:rPr>
            <a:t>-Система зовнішнього блискавкозахисту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400" kern="1200" dirty="0">
              <a:solidFill>
                <a:schemeClr val="tx1"/>
              </a:solidFill>
            </a:rPr>
            <a:t>- Вогнегасники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400" kern="1200" dirty="0">
              <a:solidFill>
                <a:schemeClr val="tx1"/>
              </a:solidFill>
            </a:rPr>
            <a:t>-Пожежний щит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400" kern="1200" dirty="0">
              <a:solidFill>
                <a:schemeClr val="tx1"/>
              </a:solidFill>
            </a:rPr>
            <a:t>-Дружина юних пожежних рятувальників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1600" kern="1200" dirty="0">
            <a:solidFill>
              <a:schemeClr val="tx1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kern="1200" dirty="0">
            <a:solidFill>
              <a:schemeClr val="tx1"/>
            </a:solidFill>
          </a:endParaRPr>
        </a:p>
      </dsp:txBody>
      <dsp:txXfrm>
        <a:off x="2084683" y="1409983"/>
        <a:ext cx="1576027" cy="2850663"/>
      </dsp:txXfrm>
    </dsp:sp>
    <dsp:sp modelId="{679372D2-F6F0-478E-9E5A-ABF955852594}">
      <dsp:nvSpPr>
        <dsp:cNvPr id="0" name=""/>
        <dsp:cNvSpPr/>
      </dsp:nvSpPr>
      <dsp:spPr>
        <a:xfrm>
          <a:off x="3920781" y="0"/>
          <a:ext cx="1822755" cy="453650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Просвітницька робота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 dirty="0"/>
        </a:p>
      </dsp:txBody>
      <dsp:txXfrm>
        <a:off x="3920781" y="0"/>
        <a:ext cx="1822755" cy="1360951"/>
      </dsp:txXfrm>
    </dsp:sp>
    <dsp:sp modelId="{F6836B46-FF48-4FC5-9E91-CE3C3632100C}">
      <dsp:nvSpPr>
        <dsp:cNvPr id="0" name=""/>
        <dsp:cNvSpPr/>
      </dsp:nvSpPr>
      <dsp:spPr>
        <a:xfrm>
          <a:off x="3957017" y="1361674"/>
          <a:ext cx="1750282" cy="2947280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200" b="0" kern="1200" dirty="0">
              <a:solidFill>
                <a:schemeClr val="tx1"/>
              </a:solidFill>
            </a:rPr>
            <a:t>-</a:t>
          </a:r>
          <a:r>
            <a:rPr lang="uk-UA" sz="1400" b="0" kern="1200" dirty="0">
              <a:solidFill>
                <a:schemeClr val="tx1"/>
              </a:solidFill>
            </a:rPr>
            <a:t>Практикум від представників ДСНС</a:t>
          </a: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400" b="0" kern="1200" dirty="0">
              <a:solidFill>
                <a:schemeClr val="tx1"/>
              </a:solidFill>
            </a:rPr>
            <a:t>-</a:t>
          </a:r>
          <a:r>
            <a:rPr lang="uk-UA" sz="1400" b="0" kern="1200" noProof="0" dirty="0">
              <a:solidFill>
                <a:schemeClr val="tx1"/>
              </a:solidFill>
            </a:rPr>
            <a:t>Лекція від представників військового університету </a:t>
          </a: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400" b="0" kern="1200" noProof="0" dirty="0">
              <a:solidFill>
                <a:schemeClr val="tx1"/>
              </a:solidFill>
            </a:rPr>
            <a:t>ім. Т. Шевченка </a:t>
          </a: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1400" b="0" kern="1200" noProof="0" dirty="0">
            <a:solidFill>
              <a:schemeClr val="tx1"/>
            </a:solidFill>
          </a:endParaRP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1400" b="0" kern="1200" noProof="0" dirty="0">
            <a:solidFill>
              <a:schemeClr val="tx1"/>
            </a:solidFill>
          </a:endParaRP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uk-UA" sz="1400" b="0" kern="1200" noProof="0" dirty="0">
            <a:solidFill>
              <a:schemeClr val="tx1"/>
            </a:solidFill>
          </a:endParaRP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0" kern="1200" dirty="0">
            <a:solidFill>
              <a:schemeClr val="tx1"/>
            </a:solidFill>
          </a:endParaRPr>
        </a:p>
      </dsp:txBody>
      <dsp:txXfrm>
        <a:off x="4008281" y="1412938"/>
        <a:ext cx="1647754" cy="2844752"/>
      </dsp:txXfrm>
    </dsp:sp>
    <dsp:sp modelId="{4A6A98E6-F323-40D3-82C2-B5381ABD816C}">
      <dsp:nvSpPr>
        <dsp:cNvPr id="0" name=""/>
        <dsp:cNvSpPr/>
      </dsp:nvSpPr>
      <dsp:spPr>
        <a:xfrm>
          <a:off x="5880243" y="0"/>
          <a:ext cx="1822755" cy="453650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Наявність укриття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 dirty="0"/>
        </a:p>
      </dsp:txBody>
      <dsp:txXfrm>
        <a:off x="5880243" y="0"/>
        <a:ext cx="1822755" cy="1360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9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uk-UA" sz="1800" spc="-1" strike="noStrike">
                <a:solidFill>
                  <a:srgbClr val="000000"/>
                </a:solidFill>
                <a:latin typeface="Palatino Linotype"/>
              </a:rPr>
              <a:t>Для переміщення сторінки клацніть мишею</a:t>
            </a:r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uk-UA" sz="2000" spc="-1" strike="noStrike">
                <a:latin typeface="Arial"/>
              </a:rPr>
              <a:t>Для редагування формату приміток клацніть мишею</a:t>
            </a:r>
            <a:endParaRPr b="0" lang="uk-UA" sz="2000" spc="-1" strike="noStrike">
              <a:latin typeface="Arial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uk-UA" sz="1400" spc="-1" strike="noStrike">
                <a:latin typeface="Times New Roman"/>
              </a:rPr>
              <a:t>&lt;верхній колонтитул&gt;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/>
            <a:r>
              <a:rPr b="0" lang="uk-UA" sz="1400" spc="-1" strike="noStrike">
                <a:latin typeface="Times New Roman"/>
              </a:rPr>
              <a:t>&lt;дата/час&gt;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34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uk-UA" sz="1400" spc="-1" strike="noStrike">
                <a:latin typeface="Times New Roman"/>
              </a:rPr>
              <a:t>&lt;нижній колонтитул&gt;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34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/>
            <a:fld id="{04618197-3B1F-460A-A21B-9571106383A3}" type="slidenum">
              <a:rPr b="0" lang="uk-UA" sz="1400" spc="-1" strike="noStrike">
                <a:latin typeface="Times New Roman"/>
              </a:rPr>
              <a:t>&lt;номер&gt;</a:t>
            </a:fld>
            <a:endParaRPr b="0" lang="uk-UA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_rels/notesSlide52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5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678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679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A0C8729D-5E6C-4969-94F5-A5F49B2BD40C}" type="slidenum">
              <a:rPr b="0" lang="uk-UA" sz="1300" spc="-1" strike="noStrike"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05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06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BED6443D-4E88-4492-8CC3-51A8946EB59D}" type="slidenum">
              <a:rPr b="0" lang="uk-UA" sz="1300" spc="-1" strike="noStrike"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08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09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99F87316-2C22-4C2D-9D1B-7794A0457934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11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12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981FDB29-A6F1-4CDA-9F2E-6FFADAAF1EA9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14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15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9A513F5F-7E03-4E3F-B93D-B2FCE1A5E9AB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17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18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59C3F75E-03D6-42B0-857C-098A670C113E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20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21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6828EA3E-885D-43D2-BEC7-F5626A007F82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23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24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9D56A1EC-F18D-47D1-A7AB-2BFA0E8B9A5E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26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27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61A2C250-FEAE-4C39-9419-47F3DA9ADECF}" type="slidenum">
              <a:rPr b="0" lang="uk-UA" sz="1300" spc="-1" strike="noStrike"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29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30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424A4DCC-3EAE-4CAE-904F-3B30781CFE04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32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33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9B199027-38A9-40DF-BAA9-AD48C4562A44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681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682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FA789299-FDA3-432E-8C57-153B9DA5FB83}" type="slidenum">
              <a:rPr b="0" lang="uk-UA" sz="1300" spc="-1" strike="noStrike"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35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36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E04C1E67-97A8-489D-823A-DD303629CCFA}" type="slidenum">
              <a:rPr b="0" lang="uk-UA" sz="1300" spc="-1" strike="noStrike"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38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39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55E74872-473A-425E-BA4E-4CB8DEF9E26A}" type="slidenum">
              <a:rPr b="0" lang="uk-UA" sz="1300" spc="-1" strike="noStrike"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41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42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9057CC91-BDD4-4C06-A2F0-E1FEDA13D716}" type="slidenum">
              <a:rPr b="0" lang="uk-UA" sz="1300" spc="-1" strike="noStrike"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44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45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C887883D-52D6-4155-9849-8619C9C225A7}" type="slidenum">
              <a:rPr b="0" lang="uk-UA" sz="1300" spc="-1" strike="noStrike"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47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48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7C569EB2-92AA-45E0-B454-EB6701CF4D21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50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51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4EEEFA08-FBB3-4CFC-B678-62E0975925C1}" type="slidenum">
              <a:rPr b="0" lang="uk-UA" sz="1300" spc="-1" strike="noStrike"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53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54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DC5A310C-747C-4C32-BCB4-33428C8CD868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56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57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D8802D87-CCF5-4FB3-826D-04F545120EE6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59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60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28D7FBBA-A7C5-4AEE-A56D-D06ACAD1C197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62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63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F9897577-E5D7-4F92-9871-1371EF8ABCC8}" type="slidenum">
              <a:rPr b="0" lang="uk-UA" sz="1300" spc="-1" strike="noStrike"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684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685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D014D4F0-4B78-401E-B5C8-A0BA43876C2D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65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66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D775D70C-BA3F-4E53-84FA-9E3F997F2331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68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69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9D44635E-4805-4C5F-9E2B-29E73C0053F1}" type="slidenum">
              <a:rPr b="0" lang="uk-UA" sz="1300" spc="-1" strike="noStrike"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71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72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22D1923F-74C7-46DE-958F-747650AB8F09}" type="slidenum">
              <a:rPr b="0" lang="uk-UA" sz="1300" spc="-1" strike="noStrike"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74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75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E63E9009-CE35-4DF4-A50E-91ED6943DF3F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77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78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535ED11F-7D52-4B09-A0B6-E711C2F43CFA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80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81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2DDC36C7-038B-4EF9-B087-FD160BF0C801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83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84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029C1E25-AC13-4A12-9C42-461388A5F134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86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87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DB6B800A-6896-44F4-9E45-77F0675A9C94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89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90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7E77CF47-997E-4F46-9FCC-03E737177CD4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92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93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96C9D993-8477-4D40-B4B9-3F87754AEBFD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687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688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9B6CDE80-D359-43DA-B4B5-0793F22C3B7C}" type="slidenum">
              <a:rPr b="0" lang="uk-UA" sz="1300" spc="-1" strike="noStrike"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95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96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8DACB4E0-8D8D-4912-8C9D-27EF5FDDA284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98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99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130EE24F-1FA5-4625-A7F1-1DE74740275B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801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802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1AC78C96-4FC5-4C6D-B60D-FCFF27473734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804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805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ADC70D05-39E2-4EF0-A0A4-167A4241F321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807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808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37F362B0-73C8-484A-9515-8814872F7F20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810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811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51F5EED9-6F98-4F2D-871E-5B3D87CD072C}" type="slidenum">
              <a:rPr b="0" lang="uk-UA" sz="1300" spc="-1" strike="noStrike"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813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814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CBE0FDB6-84DE-4124-A358-064BB865EF71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816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817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45E32845-93D5-43A2-B858-9E7E8F268C40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819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820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BAF6FAF9-BF78-461E-93BA-C214575FF026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822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823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164017D1-27A0-4E4E-9512-74592BF1F85B}" type="slidenum">
              <a:rPr b="0" lang="uk-UA" sz="1300" spc="-1" strike="noStrike"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690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691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C460F587-4782-428E-BA93-96A9986DAEC1}" type="slidenum">
              <a:rPr b="0" lang="uk-UA" sz="1300" spc="-1" strike="noStrike"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825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826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67186887-30B8-4DB8-A4AE-50DD57A9D8EC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828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829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DB414A35-536F-4602-B6EF-C3336912851E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831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832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E053F75E-D69E-4696-B6AA-24915C5C1C12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834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835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28315144-3D80-4BB9-BB8B-0B41CD5D9E8C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837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838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71218585-809F-4019-8E17-49AA650E6E22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693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694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969E99C9-4922-4AB0-A256-2F128555AADB}" type="slidenum">
              <a:rPr b="0" lang="uk-UA" sz="1300" spc="-1" strike="noStrike"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696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697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08C7FFDB-593F-46BE-A5F8-A29C329F63B6}" type="slidenum">
              <a:rPr b="0" lang="uk-UA" sz="1300" spc="-1" strike="noStrike"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699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00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23AA96A4-90F8-4C83-88C4-9A58331D1964}" type="slidenum">
              <a:rPr b="0" lang="uk-UA" sz="1300" spc="-1" strike="noStrike"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PlaceHolder 1"/>
          <p:cNvSpPr>
            <a:spLocks noGrp="1"/>
          </p:cNvSpPr>
          <p:nvPr>
            <p:ph type="sldImg"/>
          </p:nvPr>
        </p:nvSpPr>
        <p:spPr>
          <a:xfrm>
            <a:off x="106200" y="750960"/>
            <a:ext cx="6675120" cy="3757320"/>
          </a:xfrm>
          <a:prstGeom prst="rect">
            <a:avLst/>
          </a:prstGeom>
          <a:ln w="0">
            <a:noFill/>
          </a:ln>
        </p:spPr>
      </p:sp>
      <p:sp>
        <p:nvSpPr>
          <p:cNvPr id="702" name="PlaceHolder 2"/>
          <p:cNvSpPr>
            <a:spLocks noGrp="1"/>
          </p:cNvSpPr>
          <p:nvPr>
            <p:ph type="body"/>
          </p:nvPr>
        </p:nvSpPr>
        <p:spPr>
          <a:xfrm>
            <a:off x="688680" y="4759560"/>
            <a:ext cx="5510160" cy="45086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703" name="PlaceHolder 3"/>
          <p:cNvSpPr>
            <a:spLocks noGrp="1"/>
          </p:cNvSpPr>
          <p:nvPr>
            <p:ph type="sldNum"/>
          </p:nvPr>
        </p:nvSpPr>
        <p:spPr>
          <a:xfrm>
            <a:off x="3901680" y="9517680"/>
            <a:ext cx="2984400" cy="50076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p>
            <a:pPr algn="r">
              <a:lnSpc>
                <a:spcPct val="100000"/>
              </a:lnSpc>
            </a:pPr>
            <a:fld id="{1719CBA6-6D74-496A-B627-CF7AFC67A952}" type="slidenum">
              <a:rPr b="0" lang="uk-UA" sz="13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3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1522440" y="2180520"/>
            <a:ext cx="9143640" cy="1371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1522440" y="2180520"/>
            <a:ext cx="9143640" cy="1371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subTitle"/>
          </p:nvPr>
        </p:nvSpPr>
        <p:spPr>
          <a:xfrm>
            <a:off x="1522440" y="2180520"/>
            <a:ext cx="9143640" cy="1371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70" name="PlaceHolder 7"/>
          <p:cNvSpPr>
            <a:spLocks noGrp="1"/>
          </p:cNvSpPr>
          <p:nvPr>
            <p:ph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subTitle"/>
          </p:nvPr>
        </p:nvSpPr>
        <p:spPr>
          <a:xfrm>
            <a:off x="1522440" y="2180520"/>
            <a:ext cx="9143640" cy="1371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06" name="PlaceHolder 5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1522440" y="2180520"/>
            <a:ext cx="9143640" cy="1371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12" name="PlaceHolder 6"/>
          <p:cNvSpPr>
            <a:spLocks noGrp="1"/>
          </p:cNvSpPr>
          <p:nvPr>
            <p:ph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13" name="PlaceHolder 7"/>
          <p:cNvSpPr>
            <a:spLocks noGrp="1"/>
          </p:cNvSpPr>
          <p:nvPr>
            <p:ph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subTitle"/>
          </p:nvPr>
        </p:nvSpPr>
        <p:spPr>
          <a:xfrm>
            <a:off x="1522440" y="2180520"/>
            <a:ext cx="9143640" cy="1371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48" name="PlaceHolder 5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53" name="PlaceHolder 5"/>
          <p:cNvSpPr>
            <a:spLocks noGrp="1"/>
          </p:cNvSpPr>
          <p:nvPr>
            <p:ph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54" name="PlaceHolder 6"/>
          <p:cNvSpPr>
            <a:spLocks noGrp="1"/>
          </p:cNvSpPr>
          <p:nvPr>
            <p:ph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55" name="PlaceHolder 7"/>
          <p:cNvSpPr>
            <a:spLocks noGrp="1"/>
          </p:cNvSpPr>
          <p:nvPr>
            <p:ph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subTitle"/>
          </p:nvPr>
        </p:nvSpPr>
        <p:spPr>
          <a:xfrm>
            <a:off x="1522440" y="2180520"/>
            <a:ext cx="9143640" cy="1371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91" name="PlaceHolder 5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97" name="PlaceHolder 6"/>
          <p:cNvSpPr>
            <a:spLocks noGrp="1"/>
          </p:cNvSpPr>
          <p:nvPr>
            <p:ph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98" name="PlaceHolder 7"/>
          <p:cNvSpPr>
            <a:spLocks noGrp="1"/>
          </p:cNvSpPr>
          <p:nvPr>
            <p:ph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subTitle"/>
          </p:nvPr>
        </p:nvSpPr>
        <p:spPr>
          <a:xfrm>
            <a:off x="1522440" y="2180520"/>
            <a:ext cx="9143640" cy="1371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20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35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36" name="PlaceHolder 5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41" name="PlaceHolder 5"/>
          <p:cNvSpPr>
            <a:spLocks noGrp="1"/>
          </p:cNvSpPr>
          <p:nvPr>
            <p:ph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42" name="PlaceHolder 6"/>
          <p:cNvSpPr>
            <a:spLocks noGrp="1"/>
          </p:cNvSpPr>
          <p:nvPr>
            <p:ph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43" name="PlaceHolder 7"/>
          <p:cNvSpPr>
            <a:spLocks noGrp="1"/>
          </p:cNvSpPr>
          <p:nvPr>
            <p:ph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Рисунок 6" descr=""/>
          <p:cNvPicPr/>
          <p:nvPr/>
        </p:nvPicPr>
        <p:blipFill>
          <a:blip r:embed="rId2"/>
          <a:stretch/>
        </p:blipFill>
        <p:spPr>
          <a:xfrm>
            <a:off x="0" y="0"/>
            <a:ext cx="12188520" cy="6857640"/>
          </a:xfrm>
          <a:prstGeom prst="rect">
            <a:avLst/>
          </a:prstGeom>
          <a:ln w="0">
            <a:noFill/>
          </a:ln>
        </p:spPr>
      </p:pic>
      <p:pic>
        <p:nvPicPr>
          <p:cNvPr id="1" name="Рисунок 6" descr=""/>
          <p:cNvPicPr/>
          <p:nvPr/>
        </p:nvPicPr>
        <p:blipFill>
          <a:blip r:embed="rId3"/>
          <a:stretch/>
        </p:blipFill>
        <p:spPr>
          <a:xfrm>
            <a:off x="0" y="0"/>
            <a:ext cx="12188520" cy="6857640"/>
          </a:xfrm>
          <a:prstGeom prst="rect">
            <a:avLst/>
          </a:prstGeom>
          <a:ln w="0">
            <a:noFill/>
          </a:ln>
        </p:spPr>
      </p:pic>
      <p:sp>
        <p:nvSpPr>
          <p:cNvPr id="2" name="Паралелограм 7"/>
          <p:cNvSpPr/>
          <p:nvPr/>
        </p:nvSpPr>
        <p:spPr>
          <a:xfrm>
            <a:off x="842400" y="606240"/>
            <a:ext cx="10483560" cy="5572800"/>
          </a:xfrm>
          <a:custGeom>
            <a:avLst/>
            <a:gdLst/>
            <a:ahLst/>
            <a:rect l="l" t="t" r="r" b="b"/>
            <a:pathLst>
              <a:path w="10484024" h="5573039">
                <a:moveTo>
                  <a:pt x="132045" y="5573039"/>
                </a:moveTo>
                <a:lnTo>
                  <a:pt x="0" y="269571"/>
                </a:lnTo>
                <a:lnTo>
                  <a:pt x="10484024" y="0"/>
                </a:lnTo>
                <a:lnTo>
                  <a:pt x="9939142" y="5547986"/>
                </a:lnTo>
                <a:lnTo>
                  <a:pt x="132045" y="5573039"/>
                </a:lnTo>
                <a:close/>
              </a:path>
            </a:pathLst>
          </a:custGeom>
          <a:solidFill>
            <a:schemeClr val="bg2">
              <a:lumMod val="25000"/>
              <a:alpha val="73000"/>
            </a:schemeClr>
          </a:solidFill>
          <a:ln cap="rnd">
            <a:solidFill>
              <a:srgbClr val="aef1ea">
                <a:lumMod val="25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522440" y="91440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</a:pPr>
            <a:r>
              <a:rPr b="0" lang="uk-UA" sz="7200" spc="-1" strike="noStrike">
                <a:solidFill>
                  <a:srgbClr val="ffffff"/>
                </a:solidFill>
                <a:latin typeface="Palatino Linotype"/>
              </a:rPr>
              <a:t>Зразок заголовка</a:t>
            </a:r>
            <a:endParaRPr b="0" lang="uk-UA" sz="72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ftr"/>
          </p:nvPr>
        </p:nvSpPr>
        <p:spPr>
          <a:xfrm>
            <a:off x="1518120" y="6324480"/>
            <a:ext cx="68619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Додайте нижній колонтитул</a:t>
            </a:r>
            <a:endParaRPr b="0" lang="uk-UA" sz="1100" spc="-1" strike="noStrike">
              <a:latin typeface="Times New Roman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dt"/>
          </p:nvPr>
        </p:nvSpPr>
        <p:spPr>
          <a:xfrm>
            <a:off x="8609040" y="6324480"/>
            <a:ext cx="13197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2CFB0C5-0810-43A2-AF92-E2E0481C46A9}" type="datetime1"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03.06.2026</a:t>
            </a:fld>
            <a:endParaRPr b="0" lang="uk-UA" sz="1100" spc="-1" strike="noStrike">
              <a:latin typeface="Times New Roman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sldNum"/>
          </p:nvPr>
        </p:nvSpPr>
        <p:spPr>
          <a:xfrm>
            <a:off x="10132920" y="6324480"/>
            <a:ext cx="9903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E810B67-4D32-4D4F-AA0B-DD9EF76C0207}" type="slidenum"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100" spc="-1" strike="noStrike">
              <a:latin typeface="Times New Roman"/>
            </a:endParaRPr>
          </a:p>
        </p:txBody>
      </p:sp>
      <p:sp>
        <p:nvSpPr>
          <p:cNvPr id="7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Palatino Linotype"/>
              </a:rPr>
              <a:t>Для редагування структури клацніть мишею</a:t>
            </a:r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Другий рівень структури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Третій рівень структури</a:t>
            </a:r>
            <a:endParaRPr b="0" lang="uk-UA" sz="1400" spc="-1" strike="noStrike">
              <a:solidFill>
                <a:srgbClr val="000000"/>
              </a:solidFill>
              <a:latin typeface="Palatino Linotype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Четвертий рівень структури</a:t>
            </a:r>
            <a:endParaRPr b="0" lang="uk-UA" sz="1400" spc="-1" strike="noStrike">
              <a:solidFill>
                <a:srgbClr val="000000"/>
              </a:solidFill>
              <a:latin typeface="Palatino Linotype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Palatino Linotype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Palatino Linotype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Palatino Linotype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6" descr=""/>
          <p:cNvPicPr/>
          <p:nvPr/>
        </p:nvPicPr>
        <p:blipFill>
          <a:blip r:embed="rId2"/>
          <a:stretch/>
        </p:blipFill>
        <p:spPr>
          <a:xfrm>
            <a:off x="0" y="0"/>
            <a:ext cx="12188520" cy="6857640"/>
          </a:xfrm>
          <a:prstGeom prst="rect">
            <a:avLst/>
          </a:prstGeom>
          <a:ln w="0">
            <a:noFill/>
          </a:ln>
        </p:spPr>
      </p:pic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065240" y="533520"/>
            <a:ext cx="9600840" cy="1142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</a:pPr>
            <a:r>
              <a:rPr b="0" lang="uk-UA" sz="3200" spc="-1" strike="noStrike">
                <a:solidFill>
                  <a:srgbClr val="000000"/>
                </a:solidFill>
                <a:latin typeface="Palatino Linotype"/>
              </a:rPr>
              <a:t>Зразок заголовка</a:t>
            </a:r>
            <a:endParaRPr b="0" lang="uk-UA" sz="32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ftr"/>
          </p:nvPr>
        </p:nvSpPr>
        <p:spPr>
          <a:xfrm>
            <a:off x="1518120" y="6324480"/>
            <a:ext cx="68619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Додайте нижній колонтитул</a:t>
            </a:r>
            <a:endParaRPr b="0" lang="uk-UA" sz="1100" spc="-1" strike="noStrike"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/>
          </p:nvPr>
        </p:nvSpPr>
        <p:spPr>
          <a:xfrm>
            <a:off x="8609040" y="6324480"/>
            <a:ext cx="13197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EE52471-7230-43E0-BCA2-E420B6EFEA41}" type="datetime1"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03.06.2026</a:t>
            </a:fld>
            <a:endParaRPr b="0" lang="uk-UA" sz="11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sldNum"/>
          </p:nvPr>
        </p:nvSpPr>
        <p:spPr>
          <a:xfrm>
            <a:off x="10132920" y="6324480"/>
            <a:ext cx="9903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F11EEC7-A765-400E-BD02-82AD86961FBF}" type="slidenum"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1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Palatino Linotype"/>
              </a:rPr>
              <a:t>Для редагування структури клацніть мишею</a:t>
            </a:r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Другий рівень структури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Третій рівень структури</a:t>
            </a:r>
            <a:endParaRPr b="0" lang="uk-UA" sz="1400" spc="-1" strike="noStrike">
              <a:solidFill>
                <a:srgbClr val="000000"/>
              </a:solidFill>
              <a:latin typeface="Palatino Linotype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Четвертий рівень структури</a:t>
            </a:r>
            <a:endParaRPr b="0" lang="uk-UA" sz="1400" spc="-1" strike="noStrike">
              <a:solidFill>
                <a:srgbClr val="000000"/>
              </a:solidFill>
              <a:latin typeface="Palatino Linotype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Palatino Linotype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Palatino Linotype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Palatino Linotype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6" descr=""/>
          <p:cNvPicPr/>
          <p:nvPr/>
        </p:nvPicPr>
        <p:blipFill>
          <a:blip r:embed="rId2"/>
          <a:stretch/>
        </p:blipFill>
        <p:spPr>
          <a:xfrm>
            <a:off x="0" y="0"/>
            <a:ext cx="12188520" cy="6857640"/>
          </a:xfrm>
          <a:prstGeom prst="rect">
            <a:avLst/>
          </a:prstGeom>
          <a:ln w="0"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065240" y="533520"/>
            <a:ext cx="9600840" cy="1142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</a:pPr>
            <a:r>
              <a:rPr b="0" lang="uk-UA" sz="3200" spc="-1" strike="noStrike">
                <a:solidFill>
                  <a:srgbClr val="000000"/>
                </a:solidFill>
                <a:latin typeface="Palatino Linotype"/>
              </a:rPr>
              <a:t>Зразок заголовка</a:t>
            </a:r>
            <a:endParaRPr b="0" lang="uk-UA" sz="32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1065240" y="1828800"/>
            <a:ext cx="4644720" cy="41907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3920" indent="-22392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2000" spc="-1" strike="noStrike">
                <a:solidFill>
                  <a:srgbClr val="000000"/>
                </a:solidFill>
                <a:latin typeface="Palatino Linotype"/>
              </a:rPr>
              <a:t>Зразки заголовків</a:t>
            </a:r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  <a:p>
            <a:pPr lvl="1" marL="502920" indent="-223920">
              <a:lnSpc>
                <a:spcPct val="9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b="0" lang="uk-UA" sz="1800" spc="-1" strike="noStrike">
                <a:solidFill>
                  <a:srgbClr val="000000"/>
                </a:solidFill>
                <a:latin typeface="Palatino Linotype"/>
              </a:rPr>
              <a:t>Другий рівень</a:t>
            </a:r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  <a:p>
            <a:pPr lvl="2" marL="741240" indent="-17136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Третій рівень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  <a:p>
            <a:pPr lvl="3" marL="966960" indent="-17316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–"/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Четвертий рівень</a:t>
            </a:r>
            <a:endParaRPr b="0" lang="uk-UA" sz="1400" spc="-1" strike="noStrike">
              <a:solidFill>
                <a:srgbClr val="000000"/>
              </a:solidFill>
              <a:latin typeface="Palatino Linotype"/>
            </a:endParaRPr>
          </a:p>
          <a:p>
            <a:pPr lvl="4" marL="1208160" indent="-17316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П’ятий рівень</a:t>
            </a:r>
            <a:endParaRPr b="0" lang="uk-UA" sz="14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018120" y="1828800"/>
            <a:ext cx="4647960" cy="41907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3920" indent="-22392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2000" spc="-1" strike="noStrike">
                <a:solidFill>
                  <a:srgbClr val="000000"/>
                </a:solidFill>
                <a:latin typeface="Palatino Linotype"/>
              </a:rPr>
              <a:t>Зразки заголовків</a:t>
            </a:r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  <a:p>
            <a:pPr lvl="1" marL="502920" indent="-223920">
              <a:lnSpc>
                <a:spcPct val="9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b="0" lang="uk-UA" sz="1800" spc="-1" strike="noStrike">
                <a:solidFill>
                  <a:srgbClr val="000000"/>
                </a:solidFill>
                <a:latin typeface="Palatino Linotype"/>
              </a:rPr>
              <a:t>Другий рівень</a:t>
            </a:r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  <a:p>
            <a:pPr lvl="2" marL="741240" indent="-17136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Третій рівень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  <a:p>
            <a:pPr lvl="3" marL="966960" indent="-17316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–"/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Четвертий рівень</a:t>
            </a:r>
            <a:endParaRPr b="0" lang="uk-UA" sz="1400" spc="-1" strike="noStrike">
              <a:solidFill>
                <a:srgbClr val="000000"/>
              </a:solidFill>
              <a:latin typeface="Palatino Linotype"/>
            </a:endParaRPr>
          </a:p>
          <a:p>
            <a:pPr lvl="4" marL="1208160" indent="-17316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П’ятий рівень</a:t>
            </a:r>
            <a:endParaRPr b="0" lang="uk-UA" sz="14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ftr"/>
          </p:nvPr>
        </p:nvSpPr>
        <p:spPr>
          <a:xfrm>
            <a:off x="1518120" y="6324480"/>
            <a:ext cx="68619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Додайте нижній колонтитул</a:t>
            </a:r>
            <a:endParaRPr b="0" lang="uk-UA" sz="1100" spc="-1" strike="noStrike">
              <a:latin typeface="Times New Roman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dt"/>
          </p:nvPr>
        </p:nvSpPr>
        <p:spPr>
          <a:xfrm>
            <a:off x="8609040" y="6324480"/>
            <a:ext cx="13197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0ABF270-6DED-4564-BE3C-41BE2FAF9573}" type="datetime1"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03.06.2026</a:t>
            </a:fld>
            <a:endParaRPr b="0" lang="uk-UA" sz="1100" spc="-1" strike="noStrike">
              <a:latin typeface="Times New Roman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sldNum"/>
          </p:nvPr>
        </p:nvSpPr>
        <p:spPr>
          <a:xfrm>
            <a:off x="10132920" y="6324480"/>
            <a:ext cx="9903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B1E86BA-0345-4F33-B8D2-8D5DA3867A27}" type="slidenum"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1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6" descr=""/>
          <p:cNvPicPr/>
          <p:nvPr/>
        </p:nvPicPr>
        <p:blipFill>
          <a:blip r:embed="rId2"/>
          <a:stretch/>
        </p:blipFill>
        <p:spPr>
          <a:xfrm>
            <a:off x="0" y="0"/>
            <a:ext cx="12188520" cy="6857640"/>
          </a:xfrm>
          <a:prstGeom prst="rect">
            <a:avLst/>
          </a:prstGeom>
          <a:ln w="0">
            <a:noFill/>
          </a:ln>
        </p:spPr>
      </p:pic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065240" y="533520"/>
            <a:ext cx="9600840" cy="1142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</a:pPr>
            <a:r>
              <a:rPr b="0" lang="uk-UA" sz="3200" spc="-1" strike="noStrike">
                <a:solidFill>
                  <a:srgbClr val="000000"/>
                </a:solidFill>
                <a:latin typeface="Palatino Linotype"/>
              </a:rPr>
              <a:t>Зразок заголовка</a:t>
            </a:r>
            <a:endParaRPr b="0" lang="uk-UA" sz="32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1065240" y="1828800"/>
            <a:ext cx="9600840" cy="41907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3920" indent="-22392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2000" spc="-1" strike="noStrike">
                <a:solidFill>
                  <a:srgbClr val="000000"/>
                </a:solidFill>
                <a:latin typeface="Palatino Linotype"/>
              </a:rPr>
              <a:t>Зразки заголовків</a:t>
            </a:r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  <a:p>
            <a:pPr lvl="1" marL="502920" indent="-223920">
              <a:lnSpc>
                <a:spcPct val="9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b="0" lang="uk-UA" sz="1800" spc="-1" strike="noStrike">
                <a:solidFill>
                  <a:srgbClr val="000000"/>
                </a:solidFill>
                <a:latin typeface="Palatino Linotype"/>
              </a:rPr>
              <a:t>Другий рівень</a:t>
            </a:r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  <a:p>
            <a:pPr lvl="2" marL="741240" indent="-17136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Третій рівень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  <a:p>
            <a:pPr lvl="3" marL="966960" indent="-17316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–"/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Четвертий рівень</a:t>
            </a:r>
            <a:endParaRPr b="0" lang="uk-UA" sz="1400" spc="-1" strike="noStrike">
              <a:solidFill>
                <a:srgbClr val="000000"/>
              </a:solidFill>
              <a:latin typeface="Palatino Linotype"/>
            </a:endParaRPr>
          </a:p>
          <a:p>
            <a:pPr lvl="4" marL="1208160" indent="-17316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П’ятий рівень</a:t>
            </a:r>
            <a:endParaRPr b="0" lang="uk-UA" sz="14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ftr"/>
          </p:nvPr>
        </p:nvSpPr>
        <p:spPr>
          <a:xfrm>
            <a:off x="1518120" y="6324480"/>
            <a:ext cx="68619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Додайте нижній колонтитул</a:t>
            </a:r>
            <a:endParaRPr b="0" lang="uk-UA" sz="1100" spc="-1" strike="noStrike">
              <a:latin typeface="Times New Roman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dt"/>
          </p:nvPr>
        </p:nvSpPr>
        <p:spPr>
          <a:xfrm>
            <a:off x="8609040" y="6324480"/>
            <a:ext cx="13197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C253333-885D-4DB8-827F-9AE62BE89946}" type="datetime1"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03.06.2026</a:t>
            </a:fld>
            <a:endParaRPr b="0" lang="uk-UA" sz="1100" spc="-1" strike="noStrike">
              <a:latin typeface="Times New Roman"/>
            </a:endParaRPr>
          </a:p>
        </p:txBody>
      </p:sp>
      <p:sp>
        <p:nvSpPr>
          <p:cNvPr id="134" name="PlaceHolder 5"/>
          <p:cNvSpPr>
            <a:spLocks noGrp="1"/>
          </p:cNvSpPr>
          <p:nvPr>
            <p:ph type="sldNum"/>
          </p:nvPr>
        </p:nvSpPr>
        <p:spPr>
          <a:xfrm>
            <a:off x="10132920" y="6324480"/>
            <a:ext cx="9903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9611F05-89E9-4323-90A3-75BEAA393A7E}" type="slidenum"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1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Рисунок 6" descr=""/>
          <p:cNvPicPr/>
          <p:nvPr/>
        </p:nvPicPr>
        <p:blipFill>
          <a:blip r:embed="rId2"/>
          <a:stretch/>
        </p:blipFill>
        <p:spPr>
          <a:xfrm>
            <a:off x="0" y="0"/>
            <a:ext cx="12188520" cy="6857640"/>
          </a:xfrm>
          <a:prstGeom prst="rect">
            <a:avLst/>
          </a:prstGeom>
          <a:ln w="0">
            <a:noFill/>
          </a:ln>
        </p:spPr>
      </p:pic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065240" y="2590920"/>
            <a:ext cx="3276360" cy="1923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uk-UA" sz="3200" spc="-1" strike="noStrike">
                <a:solidFill>
                  <a:srgbClr val="000000"/>
                </a:solidFill>
                <a:latin typeface="Palatino Linotype"/>
              </a:rPr>
              <a:t>Зразок заголовка</a:t>
            </a:r>
            <a:endParaRPr b="0" lang="uk-UA" sz="32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799160" y="836640"/>
            <a:ext cx="5866920" cy="5182920"/>
          </a:xfrm>
          <a:prstGeom prst="rect">
            <a:avLst/>
          </a:prstGeom>
          <a:solidFill>
            <a:srgbClr val="aef1ea"/>
          </a:solidFill>
          <a:ln w="0">
            <a:noFill/>
          </a:ln>
        </p:spPr>
        <p:txBody>
          <a:bodyPr lIns="90000" rIns="90000" tIns="914400" bIns="45000" anchor="t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Palatino Linotype"/>
              </a:rPr>
              <a:t>Клацніть піктограму, щоб додати зображення</a:t>
            </a:r>
            <a:endParaRPr b="0" lang="uk-UA" sz="24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1065240" y="4648320"/>
            <a:ext cx="3276360" cy="137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9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Зразки заголовків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ftr"/>
          </p:nvPr>
        </p:nvSpPr>
        <p:spPr>
          <a:xfrm>
            <a:off x="1518120" y="6324480"/>
            <a:ext cx="68619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Додайте нижній колонтитул</a:t>
            </a:r>
            <a:endParaRPr b="0" lang="uk-UA" sz="1100" spc="-1" strike="noStrike">
              <a:latin typeface="Times New Roman"/>
            </a:endParaRPr>
          </a:p>
        </p:txBody>
      </p:sp>
      <p:sp>
        <p:nvSpPr>
          <p:cNvPr id="176" name="PlaceHolder 5"/>
          <p:cNvSpPr>
            <a:spLocks noGrp="1"/>
          </p:cNvSpPr>
          <p:nvPr>
            <p:ph type="dt"/>
          </p:nvPr>
        </p:nvSpPr>
        <p:spPr>
          <a:xfrm>
            <a:off x="8609040" y="6324480"/>
            <a:ext cx="13197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8A9EC8E-9F00-4D72-A704-2B8B7BC5514F}" type="datetime1"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03.06.2026</a:t>
            </a:fld>
            <a:endParaRPr b="0" lang="uk-UA" sz="1100" spc="-1" strike="noStrike">
              <a:latin typeface="Times New Roman"/>
            </a:endParaRPr>
          </a:p>
        </p:txBody>
      </p:sp>
      <p:sp>
        <p:nvSpPr>
          <p:cNvPr id="177" name="PlaceHolder 6"/>
          <p:cNvSpPr>
            <a:spLocks noGrp="1"/>
          </p:cNvSpPr>
          <p:nvPr>
            <p:ph type="sldNum"/>
          </p:nvPr>
        </p:nvSpPr>
        <p:spPr>
          <a:xfrm>
            <a:off x="10132920" y="6324480"/>
            <a:ext cx="9903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17EF89E-8EC6-45A7-844B-E99B7C572FAD}" type="slidenum"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1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Рисунок 6" descr=""/>
          <p:cNvPicPr/>
          <p:nvPr/>
        </p:nvPicPr>
        <p:blipFill>
          <a:blip r:embed="rId2"/>
          <a:stretch/>
        </p:blipFill>
        <p:spPr>
          <a:xfrm>
            <a:off x="0" y="0"/>
            <a:ext cx="12188520" cy="6857640"/>
          </a:xfrm>
          <a:prstGeom prst="rect">
            <a:avLst/>
          </a:prstGeom>
          <a:ln w="0">
            <a:noFill/>
          </a:ln>
        </p:spPr>
      </p:pic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1065240" y="2514600"/>
            <a:ext cx="9143640" cy="2819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</a:pPr>
            <a:r>
              <a:rPr b="0" lang="uk-UA" sz="6600" spc="-1" strike="noStrike">
                <a:solidFill>
                  <a:srgbClr val="000000"/>
                </a:solidFill>
                <a:latin typeface="Palatino Linotype"/>
              </a:rPr>
              <a:t>Зразок заголовка</a:t>
            </a:r>
            <a:endParaRPr b="0" lang="uk-UA" sz="66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1065240" y="99072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Palatino Linotype"/>
              </a:rPr>
              <a:t>Зразки заголовків</a:t>
            </a:r>
            <a:endParaRPr b="0" lang="uk-UA" sz="24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ftr"/>
          </p:nvPr>
        </p:nvSpPr>
        <p:spPr>
          <a:xfrm>
            <a:off x="1518120" y="6327720"/>
            <a:ext cx="68619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Додайте нижній колонтитул</a:t>
            </a:r>
            <a:endParaRPr b="0" lang="uk-UA" sz="1100" spc="-1" strike="noStrike">
              <a:latin typeface="Times New Roman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dt"/>
          </p:nvPr>
        </p:nvSpPr>
        <p:spPr>
          <a:xfrm>
            <a:off x="8609040" y="6327720"/>
            <a:ext cx="13197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9C4630B-6025-4298-B492-0080B0D289FD}" type="datetime1"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03.06.2026</a:t>
            </a:fld>
            <a:endParaRPr b="0" lang="uk-UA" sz="1100" spc="-1" strike="noStrike">
              <a:latin typeface="Times New Roman"/>
            </a:endParaRPr>
          </a:p>
        </p:txBody>
      </p:sp>
      <p:sp>
        <p:nvSpPr>
          <p:cNvPr id="219" name="PlaceHolder 5"/>
          <p:cNvSpPr>
            <a:spLocks noGrp="1"/>
          </p:cNvSpPr>
          <p:nvPr>
            <p:ph type="sldNum"/>
          </p:nvPr>
        </p:nvSpPr>
        <p:spPr>
          <a:xfrm>
            <a:off x="10132920" y="6327720"/>
            <a:ext cx="9903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76C4A51-3A96-4AC7-9056-2722AEBD2870}" type="slidenum"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1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Рисунок 6" descr=""/>
          <p:cNvPicPr/>
          <p:nvPr/>
        </p:nvPicPr>
        <p:blipFill>
          <a:blip r:embed="rId2"/>
          <a:stretch/>
        </p:blipFill>
        <p:spPr>
          <a:xfrm>
            <a:off x="0" y="0"/>
            <a:ext cx="12188520" cy="6857640"/>
          </a:xfrm>
          <a:prstGeom prst="rect">
            <a:avLst/>
          </a:prstGeom>
          <a:ln w="0">
            <a:noFill/>
          </a:ln>
        </p:spPr>
      </p:pic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1065240" y="2590920"/>
            <a:ext cx="3276360" cy="1923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uk-UA" sz="3200" spc="-1" strike="noStrike">
                <a:solidFill>
                  <a:srgbClr val="000000"/>
                </a:solidFill>
                <a:latin typeface="Palatino Linotype"/>
              </a:rPr>
              <a:t>Зразок заголовка</a:t>
            </a:r>
            <a:endParaRPr b="0" lang="uk-UA" sz="32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4646520" y="838080"/>
            <a:ext cx="6171840" cy="5181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3920" indent="-22392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2000" spc="-1" strike="noStrike">
                <a:solidFill>
                  <a:srgbClr val="000000"/>
                </a:solidFill>
                <a:latin typeface="Palatino Linotype"/>
              </a:rPr>
              <a:t>Зразки заголовків</a:t>
            </a:r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  <a:p>
            <a:pPr lvl="1" marL="502920" indent="-223920">
              <a:lnSpc>
                <a:spcPct val="9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b="0" lang="uk-UA" sz="1800" spc="-1" strike="noStrike">
                <a:solidFill>
                  <a:srgbClr val="000000"/>
                </a:solidFill>
                <a:latin typeface="Palatino Linotype"/>
              </a:rPr>
              <a:t>Другий рівень</a:t>
            </a:r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  <a:p>
            <a:pPr lvl="2" marL="741240" indent="-17136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Третій рівень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  <a:p>
            <a:pPr lvl="3" marL="966960" indent="-17316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–"/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Четвертий рівень</a:t>
            </a:r>
            <a:endParaRPr b="0" lang="uk-UA" sz="1400" spc="-1" strike="noStrike">
              <a:solidFill>
                <a:srgbClr val="000000"/>
              </a:solidFill>
              <a:latin typeface="Palatino Linotype"/>
            </a:endParaRPr>
          </a:p>
          <a:p>
            <a:pPr lvl="4" marL="1208160" indent="-17316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П’ятий рівень</a:t>
            </a:r>
            <a:endParaRPr b="0" lang="uk-UA" sz="14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1065240" y="4648320"/>
            <a:ext cx="3276360" cy="137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9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Зразки заголовків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ftr"/>
          </p:nvPr>
        </p:nvSpPr>
        <p:spPr>
          <a:xfrm>
            <a:off x="1518120" y="6324480"/>
            <a:ext cx="68619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Додайте нижній колонтитул</a:t>
            </a:r>
            <a:endParaRPr b="0" lang="uk-UA" sz="1100" spc="-1" strike="noStrike">
              <a:latin typeface="Times New Roman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 type="dt"/>
          </p:nvPr>
        </p:nvSpPr>
        <p:spPr>
          <a:xfrm>
            <a:off x="8609040" y="6324480"/>
            <a:ext cx="13197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D99A703-94EE-47ED-8601-0B6BA4EEFE67}" type="datetime1"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03.06.2026</a:t>
            </a:fld>
            <a:endParaRPr b="0" lang="uk-UA" sz="1100" spc="-1" strike="noStrike">
              <a:latin typeface="Times New Roman"/>
            </a:endParaRPr>
          </a:p>
        </p:txBody>
      </p:sp>
      <p:sp>
        <p:nvSpPr>
          <p:cNvPr id="262" name="PlaceHolder 6"/>
          <p:cNvSpPr>
            <a:spLocks noGrp="1"/>
          </p:cNvSpPr>
          <p:nvPr>
            <p:ph type="sldNum"/>
          </p:nvPr>
        </p:nvSpPr>
        <p:spPr>
          <a:xfrm>
            <a:off x="10132920" y="6324480"/>
            <a:ext cx="9903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FDBC9D7-C46E-48CE-A64C-338084B28551}" type="slidenum"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1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Рисунок 6" descr=""/>
          <p:cNvPicPr/>
          <p:nvPr/>
        </p:nvPicPr>
        <p:blipFill>
          <a:blip r:embed="rId2"/>
          <a:stretch/>
        </p:blipFill>
        <p:spPr>
          <a:xfrm>
            <a:off x="0" y="0"/>
            <a:ext cx="12188520" cy="6857640"/>
          </a:xfrm>
          <a:prstGeom prst="rect">
            <a:avLst/>
          </a:prstGeom>
          <a:ln w="0">
            <a:noFill/>
          </a:ln>
        </p:spPr>
      </p:pic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1065240" y="533520"/>
            <a:ext cx="9600840" cy="1142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</a:pPr>
            <a:r>
              <a:rPr b="0" lang="uk-UA" sz="3200" spc="-1" strike="noStrike">
                <a:solidFill>
                  <a:srgbClr val="000000"/>
                </a:solidFill>
                <a:latin typeface="Palatino Linotype"/>
              </a:rPr>
              <a:t>Зразок заголовка</a:t>
            </a:r>
            <a:endParaRPr b="0" lang="uk-UA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1065240" y="1828800"/>
            <a:ext cx="4644720" cy="761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Palatino Linotype"/>
              </a:rPr>
              <a:t>Зразки заголовків</a:t>
            </a:r>
            <a:endParaRPr b="0" lang="uk-UA" sz="24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 type="body"/>
          </p:nvPr>
        </p:nvSpPr>
        <p:spPr>
          <a:xfrm>
            <a:off x="1065240" y="2666880"/>
            <a:ext cx="4644720" cy="3352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3920" indent="-22392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2000" spc="-1" strike="noStrike">
                <a:solidFill>
                  <a:srgbClr val="000000"/>
                </a:solidFill>
                <a:latin typeface="Palatino Linotype"/>
              </a:rPr>
              <a:t>Зразки заголовків</a:t>
            </a:r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  <a:p>
            <a:pPr lvl="1" marL="502920" indent="-223920">
              <a:lnSpc>
                <a:spcPct val="9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b="0" lang="uk-UA" sz="1800" spc="-1" strike="noStrike">
                <a:solidFill>
                  <a:srgbClr val="000000"/>
                </a:solidFill>
                <a:latin typeface="Palatino Linotype"/>
              </a:rPr>
              <a:t>Другий рівень</a:t>
            </a:r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  <a:p>
            <a:pPr lvl="2" marL="741240" indent="-17136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Третій рівень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  <a:p>
            <a:pPr lvl="3" marL="966960" indent="-17316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–"/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Четвертий рівень</a:t>
            </a:r>
            <a:endParaRPr b="0" lang="uk-UA" sz="1400" spc="-1" strike="noStrike">
              <a:solidFill>
                <a:srgbClr val="000000"/>
              </a:solidFill>
              <a:latin typeface="Palatino Linotype"/>
            </a:endParaRPr>
          </a:p>
          <a:p>
            <a:pPr lvl="4" marL="1208160" indent="-17316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П’ятий рівень</a:t>
            </a:r>
            <a:endParaRPr b="0" lang="uk-UA" sz="14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03" name="PlaceHolder 4"/>
          <p:cNvSpPr>
            <a:spLocks noGrp="1"/>
          </p:cNvSpPr>
          <p:nvPr>
            <p:ph type="body"/>
          </p:nvPr>
        </p:nvSpPr>
        <p:spPr>
          <a:xfrm>
            <a:off x="6021360" y="1828800"/>
            <a:ext cx="4644720" cy="761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Palatino Linotype"/>
              </a:rPr>
              <a:t>Зразки заголовків</a:t>
            </a:r>
            <a:endParaRPr b="0" lang="uk-UA" sz="24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04" name="PlaceHolder 5"/>
          <p:cNvSpPr>
            <a:spLocks noGrp="1"/>
          </p:cNvSpPr>
          <p:nvPr>
            <p:ph type="body"/>
          </p:nvPr>
        </p:nvSpPr>
        <p:spPr>
          <a:xfrm>
            <a:off x="6021360" y="2666880"/>
            <a:ext cx="4644720" cy="3352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3920" indent="-22392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2000" spc="-1" strike="noStrike">
                <a:solidFill>
                  <a:srgbClr val="000000"/>
                </a:solidFill>
                <a:latin typeface="Palatino Linotype"/>
              </a:rPr>
              <a:t>Зразки заголовків</a:t>
            </a:r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  <a:p>
            <a:pPr lvl="1" marL="502920" indent="-223920">
              <a:lnSpc>
                <a:spcPct val="9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b="0" lang="uk-UA" sz="1800" spc="-1" strike="noStrike">
                <a:solidFill>
                  <a:srgbClr val="000000"/>
                </a:solidFill>
                <a:latin typeface="Palatino Linotype"/>
              </a:rPr>
              <a:t>Другий рівень</a:t>
            </a:r>
            <a:endParaRPr b="0" lang="uk-UA" sz="1800" spc="-1" strike="noStrike">
              <a:solidFill>
                <a:srgbClr val="000000"/>
              </a:solidFill>
              <a:latin typeface="Palatino Linotype"/>
            </a:endParaRPr>
          </a:p>
          <a:p>
            <a:pPr lvl="2" marL="741240" indent="-17136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Третій рівень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  <a:p>
            <a:pPr lvl="3" marL="966960" indent="-17316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–"/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Четвертий рівень</a:t>
            </a:r>
            <a:endParaRPr b="0" lang="uk-UA" sz="1400" spc="-1" strike="noStrike">
              <a:solidFill>
                <a:srgbClr val="000000"/>
              </a:solidFill>
              <a:latin typeface="Palatino Linotype"/>
            </a:endParaRPr>
          </a:p>
          <a:p>
            <a:pPr lvl="4" marL="1208160" indent="-17316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П’ятий рівень</a:t>
            </a:r>
            <a:endParaRPr b="0" lang="uk-UA" sz="14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05" name="PlaceHolder 6"/>
          <p:cNvSpPr>
            <a:spLocks noGrp="1"/>
          </p:cNvSpPr>
          <p:nvPr>
            <p:ph type="ftr"/>
          </p:nvPr>
        </p:nvSpPr>
        <p:spPr>
          <a:xfrm>
            <a:off x="1518120" y="6324480"/>
            <a:ext cx="68619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Додайте нижній колонтитул</a:t>
            </a:r>
            <a:endParaRPr b="0" lang="uk-UA" sz="1100" spc="-1" strike="noStrike">
              <a:latin typeface="Times New Roman"/>
            </a:endParaRPr>
          </a:p>
        </p:txBody>
      </p:sp>
      <p:sp>
        <p:nvSpPr>
          <p:cNvPr id="306" name="PlaceHolder 7"/>
          <p:cNvSpPr>
            <a:spLocks noGrp="1"/>
          </p:cNvSpPr>
          <p:nvPr>
            <p:ph type="dt"/>
          </p:nvPr>
        </p:nvSpPr>
        <p:spPr>
          <a:xfrm>
            <a:off x="8609040" y="6324480"/>
            <a:ext cx="13197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C961DBD-09BA-440D-A1FC-B4957FC8B9D0}" type="datetime1"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03.06.2026</a:t>
            </a:fld>
            <a:endParaRPr b="0" lang="uk-UA" sz="1100" spc="-1" strike="noStrike">
              <a:latin typeface="Times New Roman"/>
            </a:endParaRPr>
          </a:p>
        </p:txBody>
      </p:sp>
      <p:sp>
        <p:nvSpPr>
          <p:cNvPr id="307" name="PlaceHolder 8"/>
          <p:cNvSpPr>
            <a:spLocks noGrp="1"/>
          </p:cNvSpPr>
          <p:nvPr>
            <p:ph type="sldNum"/>
          </p:nvPr>
        </p:nvSpPr>
        <p:spPr>
          <a:xfrm>
            <a:off x="10132920" y="6324480"/>
            <a:ext cx="990360" cy="27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CD50CFB-1329-4CBD-9F69-C884E4E47195}" type="slidenum">
              <a:rPr b="0" lang="uk-UA" sz="1100" spc="-1" strike="noStrike">
                <a:solidFill>
                  <a:srgbClr val="000000"/>
                </a:solidFill>
                <a:latin typeface="Palatino Linotype"/>
              </a:rPr>
              <a:t>&lt;номер&gt;</a:t>
            </a:fld>
            <a:endParaRPr b="0" lang="uk-UA" sz="11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diagramData" Target="../diagrams/data6.xml"/><Relationship Id="rId2" Type="http://schemas.openxmlformats.org/officeDocument/2006/relationships/diagramLayout" Target="../diagrams/layout6.xml"/><Relationship Id="rId3" Type="http://schemas.openxmlformats.org/officeDocument/2006/relationships/diagramQuickStyle" Target="../diagrams/quickStyle6.xml"/><Relationship Id="rId4" Type="http://schemas.openxmlformats.org/officeDocument/2006/relationships/diagramColors" Target="../diagrams/colors6.xml"/><Relationship Id="rId5" Type="http://schemas.microsoft.com/office/2007/relationships/diagramDrawing" Target="../diagrams/drawing6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diagramData" Target="../diagrams/data7.xml"/><Relationship Id="rId2" Type="http://schemas.openxmlformats.org/officeDocument/2006/relationships/diagramLayout" Target="../diagrams/layout7.xml"/><Relationship Id="rId3" Type="http://schemas.openxmlformats.org/officeDocument/2006/relationships/diagramQuickStyle" Target="../diagrams/quickStyle7.xml"/><Relationship Id="rId4" Type="http://schemas.openxmlformats.org/officeDocument/2006/relationships/diagramColors" Target="../diagrams/colors7.xml"/><Relationship Id="rId5" Type="http://schemas.microsoft.com/office/2007/relationships/diagramDrawing" Target="../diagrams/drawing7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diagramData" Target="../diagrams/data8.xml"/><Relationship Id="rId2" Type="http://schemas.openxmlformats.org/officeDocument/2006/relationships/diagramLayout" Target="../diagrams/layout8.xml"/><Relationship Id="rId3" Type="http://schemas.openxmlformats.org/officeDocument/2006/relationships/diagramQuickStyle" Target="../diagrams/quickStyle8.xml"/><Relationship Id="rId4" Type="http://schemas.openxmlformats.org/officeDocument/2006/relationships/diagramColors" Target="../diagrams/colors8.xml"/><Relationship Id="rId5" Type="http://schemas.microsoft.com/office/2007/relationships/diagramDrawing" Target="../diagrams/drawing8.xml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png"/><Relationship Id="rId10" Type="http://schemas.openxmlformats.org/officeDocument/2006/relationships/slideLayout" Target="../slideLayouts/slideLayout17.xml"/><Relationship Id="rId11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diagramData" Target="../diagrams/data9.xml"/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30.jpeg"/><Relationship Id="rId10" Type="http://schemas.openxmlformats.org/officeDocument/2006/relationships/slideLayout" Target="../slideLayouts/slideLayout17.xml"/><Relationship Id="rId11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diagramData" Target="../diagrams/data10.xml"/><Relationship Id="rId2" Type="http://schemas.openxmlformats.org/officeDocument/2006/relationships/diagramLayout" Target="../diagrams/layout10.xml"/><Relationship Id="rId3" Type="http://schemas.openxmlformats.org/officeDocument/2006/relationships/diagramQuickStyle" Target="../diagrams/quickStyle10.xml"/><Relationship Id="rId4" Type="http://schemas.openxmlformats.org/officeDocument/2006/relationships/diagramColors" Target="../diagrams/colors10.xml"/><Relationship Id="rId5" Type="http://schemas.microsoft.com/office/2007/relationships/diagramDrawing" Target="../diagrams/drawing10.xml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9" Type="http://schemas.openxmlformats.org/officeDocument/2006/relationships/image" Target="../media/image34.png"/><Relationship Id="rId10" Type="http://schemas.openxmlformats.org/officeDocument/2006/relationships/slideLayout" Target="../slideLayouts/slideLayout17.xml"/><Relationship Id="rId11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diagramData" Target="../diagrams/data11.xml"/><Relationship Id="rId2" Type="http://schemas.openxmlformats.org/officeDocument/2006/relationships/diagramLayout" Target="../diagrams/layout11.xml"/><Relationship Id="rId3" Type="http://schemas.openxmlformats.org/officeDocument/2006/relationships/diagramQuickStyle" Target="../diagrams/quickStyle11.xml"/><Relationship Id="rId4" Type="http://schemas.openxmlformats.org/officeDocument/2006/relationships/diagramColors" Target="../diagrams/colors11.xml"/><Relationship Id="rId5" Type="http://schemas.microsoft.com/office/2007/relationships/diagramDrawing" Target="../diagrams/drawing11.xml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jpeg"/><Relationship Id="rId9" Type="http://schemas.openxmlformats.org/officeDocument/2006/relationships/image" Target="../media/image38.png"/><Relationship Id="rId10" Type="http://schemas.openxmlformats.org/officeDocument/2006/relationships/slideLayout" Target="../slideLayouts/slideLayout17.xml"/><Relationship Id="rId11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diagramData" Target="../diagrams/data12.xml"/><Relationship Id="rId2" Type="http://schemas.openxmlformats.org/officeDocument/2006/relationships/diagramLayout" Target="../diagrams/layout12.xml"/><Relationship Id="rId3" Type="http://schemas.openxmlformats.org/officeDocument/2006/relationships/diagramQuickStyle" Target="../diagrams/quickStyle12.xml"/><Relationship Id="rId4" Type="http://schemas.openxmlformats.org/officeDocument/2006/relationships/diagramColors" Target="../diagrams/colors12.xml"/><Relationship Id="rId5" Type="http://schemas.microsoft.com/office/2007/relationships/diagramDrawing" Target="../diagrams/drawing12.xml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8" Type="http://schemas.openxmlformats.org/officeDocument/2006/relationships/slideLayout" Target="../slideLayouts/slideLayout17.xml"/><Relationship Id="rId9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jpe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slideLayout" Target="../slideLayouts/slideLayout17.xml"/><Relationship Id="rId6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diagramData" Target="../diagrams/data13.xml"/><Relationship Id="rId2" Type="http://schemas.openxmlformats.org/officeDocument/2006/relationships/diagramLayout" Target="../diagrams/layout13.xml"/><Relationship Id="rId3" Type="http://schemas.openxmlformats.org/officeDocument/2006/relationships/diagramQuickStyle" Target="../diagrams/quickStyle13.xml"/><Relationship Id="rId4" Type="http://schemas.openxmlformats.org/officeDocument/2006/relationships/diagramColors" Target="../diagrams/colors13.xml"/><Relationship Id="rId5" Type="http://schemas.microsoft.com/office/2007/relationships/diagramDrawing" Target="../diagrams/drawing13.xml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slideLayout" Target="../slideLayouts/slideLayout17.xml"/><Relationship Id="rId12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61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diagramData" Target="../diagrams/data14.xml"/><Relationship Id="rId2" Type="http://schemas.openxmlformats.org/officeDocument/2006/relationships/diagramLayout" Target="../diagrams/layout14.xml"/><Relationship Id="rId3" Type="http://schemas.openxmlformats.org/officeDocument/2006/relationships/diagramQuickStyle" Target="../diagrams/quickStyle14.xml"/><Relationship Id="rId4" Type="http://schemas.openxmlformats.org/officeDocument/2006/relationships/diagramColors" Target="../diagrams/colors14.xml"/><Relationship Id="rId5" Type="http://schemas.microsoft.com/office/2007/relationships/diagramDrawing" Target="../diagrams/drawing14.xml"/><Relationship Id="rId6" Type="http://schemas.openxmlformats.org/officeDocument/2006/relationships/image" Target="../media/image57.png"/><Relationship Id="rId7" Type="http://schemas.openxmlformats.org/officeDocument/2006/relationships/slideLayout" Target="../slideLayouts/slideLayout17.xml"/><Relationship Id="rId8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diagramData" Target="../diagrams/data15.xml"/><Relationship Id="rId2" Type="http://schemas.openxmlformats.org/officeDocument/2006/relationships/diagramLayout" Target="../diagrams/layout15.xml"/><Relationship Id="rId3" Type="http://schemas.openxmlformats.org/officeDocument/2006/relationships/diagramQuickStyle" Target="../diagrams/quickStyle15.xml"/><Relationship Id="rId4" Type="http://schemas.openxmlformats.org/officeDocument/2006/relationships/diagramColors" Target="../diagrams/colors15.xml"/><Relationship Id="rId5" Type="http://schemas.microsoft.com/office/2007/relationships/diagramDrawing" Target="../diagrams/drawing15.xml"/><Relationship Id="rId6" Type="http://schemas.openxmlformats.org/officeDocument/2006/relationships/image" Target="../media/image58.png"/><Relationship Id="rId7" Type="http://schemas.openxmlformats.org/officeDocument/2006/relationships/slideLayout" Target="../slideLayouts/slideLayout37.xml"/><Relationship Id="rId8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jpeg"/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diagramData" Target="../diagrams/data16.xml"/><Relationship Id="rId2" Type="http://schemas.openxmlformats.org/officeDocument/2006/relationships/diagramLayout" Target="../diagrams/layout16.xml"/><Relationship Id="rId3" Type="http://schemas.openxmlformats.org/officeDocument/2006/relationships/diagramQuickStyle" Target="../diagrams/quickStyle16.xml"/><Relationship Id="rId4" Type="http://schemas.openxmlformats.org/officeDocument/2006/relationships/diagramColors" Target="../diagrams/colors16.xml"/><Relationship Id="rId5" Type="http://schemas.microsoft.com/office/2007/relationships/diagramDrawing" Target="../diagrams/drawing16.xml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Relationship Id="rId11" Type="http://schemas.openxmlformats.org/officeDocument/2006/relationships/slideLayout" Target="../slideLayouts/slideLayout73.xml"/><Relationship Id="rId12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diagramData" Target="../diagrams/data17.xml"/><Relationship Id="rId2" Type="http://schemas.openxmlformats.org/officeDocument/2006/relationships/diagramLayout" Target="../diagrams/layout17.xml"/><Relationship Id="rId3" Type="http://schemas.openxmlformats.org/officeDocument/2006/relationships/diagramQuickStyle" Target="../diagrams/quickStyle17.xml"/><Relationship Id="rId4" Type="http://schemas.openxmlformats.org/officeDocument/2006/relationships/diagramColors" Target="../diagrams/colors17.xml"/><Relationship Id="rId5" Type="http://schemas.microsoft.com/office/2007/relationships/diagramDrawing" Target="../diagrams/drawing17.xml"/><Relationship Id="rId6" Type="http://schemas.openxmlformats.org/officeDocument/2006/relationships/image" Target="../media/image69.png"/><Relationship Id="rId7" Type="http://schemas.openxmlformats.org/officeDocument/2006/relationships/image" Target="../media/image70.jpe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jpeg"/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6" Type="http://schemas.openxmlformats.org/officeDocument/2006/relationships/slideLayout" Target="../slideLayouts/slideLayout17.xml"/><Relationship Id="rId7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jpeg"/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slideLayout" Target="../slideLayouts/slideLayout17.xml"/><Relationship Id="rId6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diagramData" Target="../diagrams/data18.xml"/><Relationship Id="rId2" Type="http://schemas.openxmlformats.org/officeDocument/2006/relationships/diagramLayout" Target="../diagrams/layout18.xml"/><Relationship Id="rId3" Type="http://schemas.openxmlformats.org/officeDocument/2006/relationships/diagramQuickStyle" Target="../diagrams/quickStyle18.xml"/><Relationship Id="rId4" Type="http://schemas.openxmlformats.org/officeDocument/2006/relationships/diagramColors" Target="../diagrams/colors18.xml"/><Relationship Id="rId5" Type="http://schemas.microsoft.com/office/2007/relationships/diagramDrawing" Target="../diagrams/drawing18.xml"/><Relationship Id="rId6" Type="http://schemas.openxmlformats.org/officeDocument/2006/relationships/image" Target="../media/image80.pn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image" Target="../media/image81.pn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diagramData" Target="../diagrams/data2.xml"/><Relationship Id="rId7" Type="http://schemas.openxmlformats.org/officeDocument/2006/relationships/diagramLayout" Target="../diagrams/layout2.xml"/><Relationship Id="rId8" Type="http://schemas.openxmlformats.org/officeDocument/2006/relationships/diagramQuickStyle" Target="../diagrams/quickStyle2.xml"/><Relationship Id="rId9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11" Type="http://schemas.openxmlformats.org/officeDocument/2006/relationships/diagramData" Target="../diagrams/data3.xml"/><Relationship Id="rId12" Type="http://schemas.openxmlformats.org/officeDocument/2006/relationships/diagramLayout" Target="../diagrams/layout3.xml"/><Relationship Id="rId13" Type="http://schemas.openxmlformats.org/officeDocument/2006/relationships/diagramQuickStyle" Target="../diagrams/quickStyle3.xml"/><Relationship Id="rId14" Type="http://schemas.openxmlformats.org/officeDocument/2006/relationships/diagramColors" Target="../diagrams/colors3.xml"/><Relationship Id="rId15" Type="http://schemas.microsoft.com/office/2007/relationships/diagramDrawing" Target="../diagrams/drawing3.xml"/><Relationship Id="rId16" Type="http://schemas.openxmlformats.org/officeDocument/2006/relationships/image" Target="../media/image14.jpeg"/><Relationship Id="rId17" Type="http://schemas.openxmlformats.org/officeDocument/2006/relationships/slideLayout" Target="../slideLayouts/slideLayout2.xml"/><Relationship Id="rId18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image" Target="../media/image87.pn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image" Target="../media/image98.jpe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04.jpeg"/><Relationship Id="rId2" Type="http://schemas.openxmlformats.org/officeDocument/2006/relationships/image" Target="../media/image105.jpeg"/><Relationship Id="rId3" Type="http://schemas.openxmlformats.org/officeDocument/2006/relationships/image" Target="../media/image106.jpeg"/><Relationship Id="rId4" Type="http://schemas.openxmlformats.org/officeDocument/2006/relationships/image" Target="../media/image107.png"/><Relationship Id="rId5" Type="http://schemas.openxmlformats.org/officeDocument/2006/relationships/slideLayout" Target="../slideLayouts/slideLayout85.xml"/><Relationship Id="rId6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diagramData" Target="../diagrams/data19.xml"/><Relationship Id="rId2" Type="http://schemas.openxmlformats.org/officeDocument/2006/relationships/diagramLayout" Target="../diagrams/layout19.xml"/><Relationship Id="rId3" Type="http://schemas.openxmlformats.org/officeDocument/2006/relationships/diagramQuickStyle" Target="../diagrams/quickStyle19.xml"/><Relationship Id="rId4" Type="http://schemas.openxmlformats.org/officeDocument/2006/relationships/diagramColors" Target="../diagrams/colors19.xml"/><Relationship Id="rId5" Type="http://schemas.microsoft.com/office/2007/relationships/diagramDrawing" Target="../diagrams/drawing19.xml"/><Relationship Id="rId6" Type="http://schemas.openxmlformats.org/officeDocument/2006/relationships/image" Target="../media/image108.jpeg"/><Relationship Id="rId7" Type="http://schemas.openxmlformats.org/officeDocument/2006/relationships/image" Target="../media/image109.jpeg"/><Relationship Id="rId8" Type="http://schemas.openxmlformats.org/officeDocument/2006/relationships/image" Target="../media/image110.jpeg"/><Relationship Id="rId9" Type="http://schemas.openxmlformats.org/officeDocument/2006/relationships/image" Target="../media/image111.jpeg"/><Relationship Id="rId10" Type="http://schemas.openxmlformats.org/officeDocument/2006/relationships/image" Target="../media/image112.jpeg"/><Relationship Id="rId11" Type="http://schemas.openxmlformats.org/officeDocument/2006/relationships/image" Target="../media/image113.jpeg"/><Relationship Id="rId12" Type="http://schemas.openxmlformats.org/officeDocument/2006/relationships/image" Target="../media/image114.jpeg"/><Relationship Id="rId13" Type="http://schemas.openxmlformats.org/officeDocument/2006/relationships/slideLayout" Target="../slideLayouts/slideLayout2.xml"/><Relationship Id="rId14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diagramData" Target="../diagrams/data20.xml"/><Relationship Id="rId2" Type="http://schemas.openxmlformats.org/officeDocument/2006/relationships/diagramLayout" Target="../diagrams/layout20.xml"/><Relationship Id="rId3" Type="http://schemas.openxmlformats.org/officeDocument/2006/relationships/diagramQuickStyle" Target="../diagrams/quickStyle20.xml"/><Relationship Id="rId4" Type="http://schemas.openxmlformats.org/officeDocument/2006/relationships/diagramColors" Target="../diagrams/colors20.xml"/><Relationship Id="rId5" Type="http://schemas.microsoft.com/office/2007/relationships/diagramDrawing" Target="../diagrams/drawing20.xml"/><Relationship Id="rId6" Type="http://schemas.openxmlformats.org/officeDocument/2006/relationships/image" Target="../media/image115.jpeg"/><Relationship Id="rId7" Type="http://schemas.openxmlformats.org/officeDocument/2006/relationships/image" Target="../media/image116.jpeg"/><Relationship Id="rId8" Type="http://schemas.openxmlformats.org/officeDocument/2006/relationships/image" Target="../media/image117.jpeg"/><Relationship Id="rId9" Type="http://schemas.openxmlformats.org/officeDocument/2006/relationships/image" Target="../media/image118.jpeg"/><Relationship Id="rId10" Type="http://schemas.openxmlformats.org/officeDocument/2006/relationships/image" Target="../media/image119.png"/><Relationship Id="rId11" Type="http://schemas.openxmlformats.org/officeDocument/2006/relationships/image" Target="../media/image120.jpeg"/><Relationship Id="rId12" Type="http://schemas.openxmlformats.org/officeDocument/2006/relationships/slideLayout" Target="../slideLayouts/slideLayout2.xml"/><Relationship Id="rId13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diagramData" Target="../diagrams/data21.xml"/><Relationship Id="rId2" Type="http://schemas.openxmlformats.org/officeDocument/2006/relationships/diagramLayout" Target="../diagrams/layout21.xml"/><Relationship Id="rId3" Type="http://schemas.openxmlformats.org/officeDocument/2006/relationships/diagramQuickStyle" Target="../diagrams/quickStyle21.xml"/><Relationship Id="rId4" Type="http://schemas.openxmlformats.org/officeDocument/2006/relationships/diagramColors" Target="../diagrams/colors21.xml"/><Relationship Id="rId5" Type="http://schemas.microsoft.com/office/2007/relationships/diagramDrawing" Target="../diagrams/drawing21.xml"/><Relationship Id="rId6" Type="http://schemas.openxmlformats.org/officeDocument/2006/relationships/image" Target="../media/image121.jpeg"/><Relationship Id="rId7" Type="http://schemas.openxmlformats.org/officeDocument/2006/relationships/image" Target="../media/image122.jpeg"/><Relationship Id="rId8" Type="http://schemas.openxmlformats.org/officeDocument/2006/relationships/image" Target="../media/image123.jpeg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diagramData" Target="../diagrams/data22.xml"/><Relationship Id="rId2" Type="http://schemas.openxmlformats.org/officeDocument/2006/relationships/diagramLayout" Target="../diagrams/layout22.xml"/><Relationship Id="rId3" Type="http://schemas.openxmlformats.org/officeDocument/2006/relationships/diagramQuickStyle" Target="../diagrams/quickStyle22.xml"/><Relationship Id="rId4" Type="http://schemas.openxmlformats.org/officeDocument/2006/relationships/diagramColors" Target="../diagrams/colors22.xml"/><Relationship Id="rId5" Type="http://schemas.microsoft.com/office/2007/relationships/diagramDrawing" Target="../diagrams/drawing22.xml"/><Relationship Id="rId6" Type="http://schemas.openxmlformats.org/officeDocument/2006/relationships/image" Target="../media/image124.png"/><Relationship Id="rId7" Type="http://schemas.openxmlformats.org/officeDocument/2006/relationships/image" Target="../media/image125.jpeg"/><Relationship Id="rId8" Type="http://schemas.openxmlformats.org/officeDocument/2006/relationships/image" Target="../media/image126.png"/><Relationship Id="rId9" Type="http://schemas.openxmlformats.org/officeDocument/2006/relationships/image" Target="../media/image127.png"/><Relationship Id="rId10" Type="http://schemas.openxmlformats.org/officeDocument/2006/relationships/slideLayout" Target="../slideLayouts/slideLayout28.xml"/><Relationship Id="rId11" Type="http://schemas.openxmlformats.org/officeDocument/2006/relationships/notesSlide" Target="../notesSlides/notesSlide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diagramData" Target="../diagrams/data23.xml"/><Relationship Id="rId2" Type="http://schemas.openxmlformats.org/officeDocument/2006/relationships/diagramLayout" Target="../diagrams/layout23.xml"/><Relationship Id="rId3" Type="http://schemas.openxmlformats.org/officeDocument/2006/relationships/diagramQuickStyle" Target="../diagrams/quickStyle23.xml"/><Relationship Id="rId4" Type="http://schemas.openxmlformats.org/officeDocument/2006/relationships/diagramColors" Target="../diagrams/colors23.xml"/><Relationship Id="rId5" Type="http://schemas.microsoft.com/office/2007/relationships/diagramDrawing" Target="../diagrams/drawing23.xml"/><Relationship Id="rId6" Type="http://schemas.openxmlformats.org/officeDocument/2006/relationships/image" Target="../media/image128.jpeg"/><Relationship Id="rId7" Type="http://schemas.openxmlformats.org/officeDocument/2006/relationships/image" Target="../media/image129.jpeg"/><Relationship Id="rId8" Type="http://schemas.openxmlformats.org/officeDocument/2006/relationships/image" Target="../media/image130.jpeg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50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image" Target="../media/image132.jpeg"/><Relationship Id="rId3" Type="http://schemas.openxmlformats.org/officeDocument/2006/relationships/image" Target="../media/image133.jpeg"/><Relationship Id="rId4" Type="http://schemas.openxmlformats.org/officeDocument/2006/relationships/image" Target="../media/image134.jpeg"/><Relationship Id="rId5" Type="http://schemas.openxmlformats.org/officeDocument/2006/relationships/image" Target="../media/image135.jpeg"/><Relationship Id="rId6" Type="http://schemas.openxmlformats.org/officeDocument/2006/relationships/image" Target="../media/image136.png"/><Relationship Id="rId7" Type="http://schemas.openxmlformats.org/officeDocument/2006/relationships/slideLayout" Target="../slideLayouts/slideLayout17.xml"/><Relationship Id="rId8" Type="http://schemas.openxmlformats.org/officeDocument/2006/relationships/notesSlide" Target="../notesSlides/notesSlide5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37.png"/><Relationship Id="rId2" Type="http://schemas.openxmlformats.org/officeDocument/2006/relationships/image" Target="../media/image138.jpeg"/><Relationship Id="rId3" Type="http://schemas.openxmlformats.org/officeDocument/2006/relationships/image" Target="../media/image139.jpeg"/><Relationship Id="rId4" Type="http://schemas.openxmlformats.org/officeDocument/2006/relationships/image" Target="../media/image140.jpe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slideLayout" Target="../slideLayouts/slideLayout17.xml"/><Relationship Id="rId8" Type="http://schemas.openxmlformats.org/officeDocument/2006/relationships/notesSlide" Target="../notesSlides/notesSlide5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43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44.png"/><Relationship Id="rId2" Type="http://schemas.openxmlformats.org/officeDocument/2006/relationships/image" Target="../media/image145.png"/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diagramData" Target="../diagrams/data4.xml"/><Relationship Id="rId2" Type="http://schemas.openxmlformats.org/officeDocument/2006/relationships/diagramLayout" Target="../diagrams/layout4.xml"/><Relationship Id="rId3" Type="http://schemas.openxmlformats.org/officeDocument/2006/relationships/diagramQuickStyle" Target="../diagrams/quickStyle4.xml"/><Relationship Id="rId4" Type="http://schemas.openxmlformats.org/officeDocument/2006/relationships/diagramColors" Target="../diagrams/colors4.xml"/><Relationship Id="rId5" Type="http://schemas.microsoft.com/office/2007/relationships/diagramDrawing" Target="../diagrams/drawing4.xml"/><Relationship Id="rId6" Type="http://schemas.openxmlformats.org/officeDocument/2006/relationships/slideLayout" Target="../slideLayouts/slideLayout28.xml"/><Relationship Id="rId7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jpeg"/><Relationship Id="rId4" Type="http://schemas.openxmlformats.org/officeDocument/2006/relationships/diagramData" Target="../diagrams/data5.xml"/><Relationship Id="rId5" Type="http://schemas.openxmlformats.org/officeDocument/2006/relationships/diagramLayout" Target="../diagrams/layout5.xml"/><Relationship Id="rId6" Type="http://schemas.openxmlformats.org/officeDocument/2006/relationships/diagramQuickStyle" Target="../diagrams/quickStyle5.xml"/><Relationship Id="rId7" Type="http://schemas.openxmlformats.org/officeDocument/2006/relationships/diagramColors" Target="../diagrams/colors5.xml"/><Relationship Id="rId8" Type="http://schemas.microsoft.com/office/2007/relationships/diagramDrawing" Target="../diagrams/drawing5.xml"/><Relationship Id="rId9" Type="http://schemas.openxmlformats.org/officeDocument/2006/relationships/image" Target="../media/image20.png"/><Relationship Id="rId10" Type="http://schemas.openxmlformats.org/officeDocument/2006/relationships/slideLayout" Target="../slideLayouts/slideLayout2.xml"/><Relationship Id="rId11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Місце для вмісту 13"/>
          <p:cNvSpPr/>
          <p:nvPr/>
        </p:nvSpPr>
        <p:spPr>
          <a:xfrm>
            <a:off x="1341720" y="2925000"/>
            <a:ext cx="9324000" cy="30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endParaRPr b="0" lang="uk-UA" sz="2400" spc="-1" strike="noStrike">
              <a:latin typeface="Arial"/>
            </a:endParaRPr>
          </a:p>
          <a:p>
            <a:pPr marL="1828800" algn="ctr">
              <a:lnSpc>
                <a:spcPct val="90000"/>
              </a:lnSpc>
              <a:spcBef>
                <a:spcPts val="601"/>
              </a:spcBef>
              <a:tabLst>
                <a:tab algn="l" pos="0"/>
              </a:tabLst>
            </a:pPr>
            <a:endParaRPr b="0" lang="uk-UA" sz="2400" spc="-1" strike="noStrike">
              <a:latin typeface="Arial"/>
            </a:endParaRPr>
          </a:p>
        </p:txBody>
      </p:sp>
      <p:sp>
        <p:nvSpPr>
          <p:cNvPr id="351" name="Заголовок 12"/>
          <p:cNvSpPr/>
          <p:nvPr/>
        </p:nvSpPr>
        <p:spPr>
          <a:xfrm>
            <a:off x="1217520" y="3357000"/>
            <a:ext cx="9600840" cy="112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Річний звіт директора: </a:t>
            </a:r>
            <a:endParaRPr b="0" lang="uk-UA" sz="4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освітня стратегія в дії.</a:t>
            </a:r>
            <a:endParaRPr b="0" lang="uk-UA" sz="4800" spc="-1" strike="noStrike">
              <a:latin typeface="Arial"/>
            </a:endParaRPr>
          </a:p>
        </p:txBody>
      </p:sp>
      <p:sp>
        <p:nvSpPr>
          <p:cNvPr id="352" name="Заголовок 12"/>
          <p:cNvSpPr/>
          <p:nvPr/>
        </p:nvSpPr>
        <p:spPr>
          <a:xfrm>
            <a:off x="1370160" y="4437000"/>
            <a:ext cx="960084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uk-UA" sz="3200" spc="-1" strike="noStrike">
                <a:solidFill>
                  <a:srgbClr val="ffffff"/>
                </a:solidFill>
                <a:latin typeface="Palatino Linotype"/>
              </a:rPr>
              <a:t>Ліцей № 50 Святошинського району міста Києва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uk-UA" sz="3200" spc="-1" strike="noStrike">
                <a:solidFill>
                  <a:srgbClr val="ffffff"/>
                </a:solidFill>
                <a:latin typeface="Palatino Linotype"/>
              </a:rPr>
              <a:t>2025/2026 навчальний рік</a:t>
            </a:r>
            <a:endParaRPr b="0" lang="uk-UA" sz="3200" spc="-1" strike="noStrike">
              <a:latin typeface="Arial"/>
            </a:endParaRPr>
          </a:p>
        </p:txBody>
      </p:sp>
      <p:pic>
        <p:nvPicPr>
          <p:cNvPr id="353" name="Рисунок 3" descr=""/>
          <p:cNvPicPr/>
          <p:nvPr/>
        </p:nvPicPr>
        <p:blipFill>
          <a:blip r:embed="rId1"/>
          <a:stretch/>
        </p:blipFill>
        <p:spPr>
          <a:xfrm>
            <a:off x="9550800" y="675000"/>
            <a:ext cx="1554480" cy="15339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354" name="Рисунок 10" descr=""/>
          <p:cNvPicPr/>
          <p:nvPr/>
        </p:nvPicPr>
        <p:blipFill>
          <a:blip r:embed="rId2"/>
          <a:stretch/>
        </p:blipFill>
        <p:spPr>
          <a:xfrm>
            <a:off x="909720" y="548640"/>
            <a:ext cx="3263400" cy="2520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355" name="TextBox 7"/>
          <p:cNvSpPr/>
          <p:nvPr/>
        </p:nvSpPr>
        <p:spPr>
          <a:xfrm>
            <a:off x="981720" y="5406480"/>
            <a:ext cx="968436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" sz="2400" spc="-1" strike="noStrike">
                <a:solidFill>
                  <a:srgbClr val="ffff00"/>
                </a:solidFill>
                <a:latin typeface="Palatino Linotype"/>
              </a:rPr>
              <a:t>(</a:t>
            </a:r>
            <a:r>
              <a:rPr b="1" lang="uk-UA" sz="2400" spc="-1" strike="noStrike">
                <a:solidFill>
                  <a:srgbClr val="ffff00"/>
                </a:solidFill>
                <a:latin typeface="Palatino Linotype"/>
              </a:rPr>
              <a:t>Зміна типу та найменування закладу відповідно до 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uk-UA" sz="2400" spc="-1" strike="noStrike">
                <a:solidFill>
                  <a:srgbClr val="ffff00"/>
                </a:solidFill>
                <a:latin typeface="Palatino Linotype"/>
              </a:rPr>
              <a:t>рішення КМДА від 30.01.2025 № 13/10480</a:t>
            </a:r>
            <a:r>
              <a:rPr b="1" lang="ru" sz="2400" spc="-1" strike="noStrike">
                <a:solidFill>
                  <a:srgbClr val="ffff00"/>
                </a:solidFill>
                <a:latin typeface="Palatino Linotype"/>
              </a:rPr>
              <a:t>)</a:t>
            </a:r>
            <a:endParaRPr b="0" lang="uk-UA" sz="24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00b050"/>
            </a:gs>
            <a:gs pos="100000">
              <a:srgbClr val="7dfaf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Заголовок 12"/>
          <p:cNvSpPr/>
          <p:nvPr/>
        </p:nvSpPr>
        <p:spPr>
          <a:xfrm>
            <a:off x="621720" y="533520"/>
            <a:ext cx="113770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ffffff"/>
                </a:solidFill>
                <a:latin typeface="Palatino Linotype"/>
              </a:rPr>
              <a:t>Стратегічні напрями </a:t>
            </a:r>
            <a:endParaRPr b="0" lang="uk-UA" sz="4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ffffff"/>
                </a:solidFill>
                <a:latin typeface="Palatino Linotype"/>
              </a:rPr>
              <a:t>розвитку Ліцею</a:t>
            </a:r>
            <a:endParaRPr b="0" lang="uk-UA" sz="4800" spc="-1" strike="noStrike">
              <a:latin typeface="Arial"/>
            </a:endParaRPr>
          </a:p>
        </p:txBody>
      </p:sp>
      <p:graphicFrame>
        <p:nvGraphicFramePr>
          <p:cNvPr id="6" name="Diagram6"/>
          <p:cNvGraphicFramePr/>
          <p:nvPr>
            <p:extLst>
              <p:ext uri="{D42A27DB-BD31-4B8C-83A1-F6EECF244321}">
                <p14:modId xmlns:p14="http://schemas.microsoft.com/office/powerpoint/2010/main" val="3028503783"/>
              </p:ext>
            </p:extLst>
          </p:nvPr>
        </p:nvGraphicFramePr>
        <p:xfrm>
          <a:off x="1702080" y="1917000"/>
          <a:ext cx="8784720" cy="38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Заголовок 12"/>
          <p:cNvSpPr/>
          <p:nvPr/>
        </p:nvSpPr>
        <p:spPr>
          <a:xfrm>
            <a:off x="-242280" y="332640"/>
            <a:ext cx="12313080" cy="1127880"/>
          </a:xfrm>
          <a:prstGeom prst="rect">
            <a:avLst/>
          </a:prstGeom>
          <a:noFill/>
          <a:ln w="0">
            <a:noFill/>
          </a:ln>
        </p:spPr>
        <p:style>
          <a:lnRef idx="2"/>
          <a:fillRef idx="0"/>
          <a:effectRef idx="0"/>
          <a:fontRef idx="minor"/>
        </p:style>
        <p:txBody>
          <a:bodyPr numCol="1" spcCol="1440"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Комплексна система </a:t>
            </a:r>
            <a:endParaRPr b="0" lang="uk-UA" sz="48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 </a:t>
            </a: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безпечного освітнього середовищп</a:t>
            </a:r>
            <a:endParaRPr b="0" lang="uk-UA" sz="4800" spc="-1" strike="noStrike">
              <a:latin typeface="Arial"/>
            </a:endParaRPr>
          </a:p>
        </p:txBody>
      </p:sp>
      <p:sp>
        <p:nvSpPr>
          <p:cNvPr id="395" name="Заголовок 1"/>
          <p:cNvSpPr/>
          <p:nvPr/>
        </p:nvSpPr>
        <p:spPr>
          <a:xfrm>
            <a:off x="1247760" y="1011960"/>
            <a:ext cx="9692640" cy="100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1" lang="uk-UA" sz="2600" spc="-1" strike="noStrike">
                <a:solidFill>
                  <a:srgbClr val="efe862"/>
                </a:solidFill>
                <a:latin typeface="Palatino Linotype"/>
              </a:rPr>
              <a:t>«Створюємо простір, у якому дитина відчуває </a:t>
            </a:r>
            <a:endParaRPr b="0" lang="uk-UA" sz="2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uk-UA" sz="2600" spc="-1" strike="noStrike">
                <a:solidFill>
                  <a:srgbClr val="efe862"/>
                </a:solidFill>
                <a:latin typeface="Palatino Linotype"/>
              </a:rPr>
              <a:t>захист, підтримку та спокій»</a:t>
            </a:r>
            <a:r>
              <a:rPr b="1" lang="uk-UA" sz="2400" spc="-1" strike="noStrike">
                <a:solidFill>
                  <a:srgbClr val="7030a0"/>
                </a:solidFill>
                <a:latin typeface="Palatino Linotype"/>
              </a:rPr>
              <a:t>»</a:t>
            </a:r>
            <a:endParaRPr b="0" lang="uk-UA" sz="2400" spc="-1" strike="noStrike">
              <a:latin typeface="Arial"/>
            </a:endParaRPr>
          </a:p>
        </p:txBody>
      </p:sp>
      <p:graphicFrame>
        <p:nvGraphicFramePr>
          <p:cNvPr id="7" name="Diagram7"/>
          <p:cNvGraphicFramePr/>
          <p:nvPr>
            <p:extLst>
              <p:ext uri="{D42A27DB-BD31-4B8C-83A1-F6EECF244321}">
                <p14:modId xmlns:p14="http://schemas.microsoft.com/office/powerpoint/2010/main" val="4252947678"/>
              </p:ext>
            </p:extLst>
          </p:nvPr>
        </p:nvGraphicFramePr>
        <p:xfrm>
          <a:off x="2278080" y="2133000"/>
          <a:ext cx="7632360" cy="3924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1065240" y="764640"/>
            <a:ext cx="9600840" cy="1079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81000"/>
          </a:bodyPr>
          <a:p>
            <a:pPr algn="ctr">
              <a:lnSpc>
                <a:spcPct val="90000"/>
              </a:lnSpc>
            </a:pPr>
            <a:r>
              <a:rPr b="1" lang="uk-UA" sz="5300" spc="-1" strike="noStrike">
                <a:solidFill>
                  <a:srgbClr val="07837d"/>
                </a:solidFill>
                <a:latin typeface="Palatino Linotype"/>
              </a:rPr>
              <a:t>      </a:t>
            </a:r>
            <a:r>
              <a:rPr b="1" lang="uk-UA" sz="5300" spc="-1" strike="noStrike">
                <a:solidFill>
                  <a:srgbClr val="07837d"/>
                </a:solidFill>
                <a:latin typeface="Palatino Linotype"/>
              </a:rPr>
              <a:t>Фізична безпека</a:t>
            </a:r>
            <a:br/>
            <a:endParaRPr b="0" lang="uk-UA" sz="53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97" name="Заголовок 1"/>
          <p:cNvSpPr/>
          <p:nvPr/>
        </p:nvSpPr>
        <p:spPr>
          <a:xfrm>
            <a:off x="1197720" y="1011960"/>
            <a:ext cx="9692640" cy="688320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dir="t" rig="flat"/>
          </a:scene3d>
          <a:sp3d prstMaterial="dkEdge">
            <a:bevelT w="8200" h="38100"/>
          </a:sp3d>
        </p:spPr>
        <p:style>
          <a:lnRef idx="0"/>
          <a:fillRef idx="0">
            <a:schemeClr val="accent5"/>
          </a:fillRef>
          <a:effectRef idx="1"/>
          <a:fontRef idx="minor"/>
        </p:style>
        <p:txBody>
          <a:bodyPr numCol="1" spcCol="1440" anchor="b">
            <a:normAutofit/>
            <a:scene3d>
              <a:camera prst="orthographicFront"/>
              <a:lightRig dir="t" rig="flat"/>
            </a:scene3d>
            <a:sp3d prstMaterial="dkEdge">
              <a:bevelT w="8200" h="38100"/>
            </a:sp3d>
          </a:bodyPr>
          <a:p>
            <a:pPr algn="ctr">
              <a:lnSpc>
                <a:spcPct val="90000"/>
              </a:lnSpc>
            </a:pPr>
            <a:r>
              <a:rPr b="1" lang="uk-UA" sz="2600" spc="-1" strike="noStrike">
                <a:solidFill>
                  <a:srgbClr val="222db6"/>
                </a:solidFill>
                <a:latin typeface="Palatino Linotype"/>
              </a:rPr>
              <a:t>«Захищений простір – безпечне навчання»</a:t>
            </a:r>
            <a:endParaRPr b="0" lang="uk-UA" sz="2600" spc="-1" strike="noStrike">
              <a:latin typeface="Arial"/>
            </a:endParaRPr>
          </a:p>
        </p:txBody>
      </p:sp>
      <p:graphicFrame>
        <p:nvGraphicFramePr>
          <p:cNvPr id="8" name="Diagram8"/>
          <p:cNvGraphicFramePr/>
          <p:nvPr>
            <p:extLst>
              <p:ext uri="{D42A27DB-BD31-4B8C-83A1-F6EECF244321}">
                <p14:modId xmlns:p14="http://schemas.microsoft.com/office/powerpoint/2010/main" val="2618018090"/>
              </p:ext>
            </p:extLst>
          </p:nvPr>
        </p:nvGraphicFramePr>
        <p:xfrm>
          <a:off x="261720" y="2061000"/>
          <a:ext cx="7776360" cy="4796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98" name="Прямокутник: округлені кути 24"/>
          <p:cNvSpPr/>
          <p:nvPr/>
        </p:nvSpPr>
        <p:spPr>
          <a:xfrm>
            <a:off x="6238440" y="3501000"/>
            <a:ext cx="1800000" cy="3096000"/>
          </a:xfrm>
          <a:prstGeom prst="roundRect">
            <a:avLst>
              <a:gd name="adj" fmla="val 16667"/>
            </a:avLst>
          </a:prstGeom>
          <a:solidFill>
            <a:schemeClr val="accent3">
              <a:tint val="40000"/>
              <a:hueOff val="0"/>
              <a:satOff val="0"/>
              <a:lumOff val="0"/>
              <a:alphaOff val="0"/>
            </a:schemeClr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1440"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Муніципальна о</a:t>
            </a:r>
            <a:r>
              <a:rPr b="0" lang="ru-RU" sz="1600" spc="-1" strike="noStrike">
                <a:solidFill>
                  <a:srgbClr val="000000"/>
                </a:solidFill>
                <a:latin typeface="Palatino Linotype"/>
              </a:rPr>
              <a:t>хорона </a:t>
            </a:r>
            <a:endParaRPr b="0" lang="uk-UA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Palatino Linotype"/>
              </a:rPr>
              <a:t>-</a:t>
            </a: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Чергування адміністрації       </a:t>
            </a:r>
            <a:endParaRPr b="0" lang="uk-UA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-Закріплення вчителів за поверхами, їдальнею, укриттям</a:t>
            </a:r>
            <a:endParaRPr b="0" lang="uk-UA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- Сторож</a:t>
            </a:r>
            <a:endParaRPr b="0" lang="uk-UA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600" spc="-1" strike="noStrike">
              <a:latin typeface="Arial"/>
            </a:endParaRPr>
          </a:p>
        </p:txBody>
      </p:sp>
      <p:pic>
        <p:nvPicPr>
          <p:cNvPr id="399" name="Рисунок 3" descr=""/>
          <p:cNvPicPr/>
          <p:nvPr/>
        </p:nvPicPr>
        <p:blipFill>
          <a:blip r:embed="rId6"/>
          <a:stretch/>
        </p:blipFill>
        <p:spPr>
          <a:xfrm>
            <a:off x="8019000" y="2275560"/>
            <a:ext cx="2146320" cy="33166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400" name="Рисунок 5" descr=""/>
          <p:cNvPicPr/>
          <p:nvPr/>
        </p:nvPicPr>
        <p:blipFill>
          <a:blip r:embed="rId7"/>
          <a:stretch/>
        </p:blipFill>
        <p:spPr>
          <a:xfrm>
            <a:off x="10112400" y="736200"/>
            <a:ext cx="1922760" cy="2420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401" name="Рисунок 7" descr=""/>
          <p:cNvPicPr/>
          <p:nvPr/>
        </p:nvPicPr>
        <p:blipFill>
          <a:blip r:embed="rId8"/>
          <a:stretch/>
        </p:blipFill>
        <p:spPr>
          <a:xfrm>
            <a:off x="10062720" y="3723840"/>
            <a:ext cx="2021760" cy="26960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402" name="Рисунок 8" descr=""/>
          <p:cNvPicPr/>
          <p:nvPr/>
        </p:nvPicPr>
        <p:blipFill>
          <a:blip r:embed="rId9"/>
          <a:srcRect l="68947" t="43438" r="20947" b="32498"/>
          <a:stretch/>
        </p:blipFill>
        <p:spPr>
          <a:xfrm>
            <a:off x="2782080" y="5679000"/>
            <a:ext cx="618840" cy="828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Рисунок 7" descr=""/>
          <p:cNvPicPr/>
          <p:nvPr/>
        </p:nvPicPr>
        <p:blipFill>
          <a:blip r:embed="rId1"/>
          <a:stretch/>
        </p:blipFill>
        <p:spPr>
          <a:xfrm>
            <a:off x="8026920" y="2118960"/>
            <a:ext cx="1855080" cy="24080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621720" y="1309320"/>
            <a:ext cx="11221560" cy="1110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52000"/>
          </a:bodyPr>
          <a:p>
            <a:pPr algn="ctr">
              <a:lnSpc>
                <a:spcPct val="90000"/>
              </a:lnSpc>
            </a:pPr>
            <a:r>
              <a:rPr b="1" lang="uk-UA" sz="5300" spc="-1" strike="noStrike">
                <a:solidFill>
                  <a:srgbClr val="07837d"/>
                </a:solidFill>
                <a:latin typeface="Palatino Linotype"/>
              </a:rPr>
              <a:t>Цивільний захист та </a:t>
            </a:r>
            <a:br/>
            <a:r>
              <a:rPr b="1" lang="uk-UA" sz="5300" spc="-1" strike="noStrike">
                <a:solidFill>
                  <a:srgbClr val="07837d"/>
                </a:solidFill>
                <a:latin typeface="Palatino Linotype"/>
              </a:rPr>
              <a:t>пожежна безпека</a:t>
            </a:r>
            <a:br/>
            <a:endParaRPr b="0" lang="uk-UA" sz="53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05" name="Заголовок 1"/>
          <p:cNvSpPr/>
          <p:nvPr/>
        </p:nvSpPr>
        <p:spPr>
          <a:xfrm>
            <a:off x="1247760" y="1669320"/>
            <a:ext cx="960084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1" lang="uk-UA" sz="2600" spc="-1" strike="noStrike">
                <a:solidFill>
                  <a:srgbClr val="222db6"/>
                </a:solidFill>
                <a:latin typeface="Palatino Linotype"/>
              </a:rPr>
              <a:t>  </a:t>
            </a:r>
            <a:r>
              <a:rPr b="1" lang="uk-UA" sz="2600" spc="-1" strike="noStrike">
                <a:solidFill>
                  <a:srgbClr val="222db6"/>
                </a:solidFill>
                <a:latin typeface="Palatino Linotype"/>
              </a:rPr>
              <a:t>«Знання рятують життя»</a:t>
            </a:r>
            <a:endParaRPr b="0" lang="uk-UA" sz="2600" spc="-1" strike="noStrike">
              <a:latin typeface="Arial"/>
            </a:endParaRPr>
          </a:p>
        </p:txBody>
      </p:sp>
      <p:graphicFrame>
        <p:nvGraphicFramePr>
          <p:cNvPr id="9" name="Diagram9"/>
          <p:cNvGraphicFramePr/>
          <p:nvPr>
            <p:extLst>
              <p:ext uri="{D42A27DB-BD31-4B8C-83A1-F6EECF244321}">
                <p14:modId xmlns:p14="http://schemas.microsoft.com/office/powerpoint/2010/main" val="4130862201"/>
              </p:ext>
            </p:extLst>
          </p:nvPr>
        </p:nvGraphicFramePr>
        <p:xfrm>
          <a:off x="333720" y="2277000"/>
          <a:ext cx="7704360" cy="453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6" name="Прямокутник: округлені кути 24"/>
          <p:cNvSpPr/>
          <p:nvPr/>
        </p:nvSpPr>
        <p:spPr>
          <a:xfrm>
            <a:off x="6166440" y="3789000"/>
            <a:ext cx="1872000" cy="2880000"/>
          </a:xfrm>
          <a:prstGeom prst="roundRect">
            <a:avLst>
              <a:gd name="adj" fmla="val 16667"/>
            </a:avLst>
          </a:prstGeom>
          <a:solidFill>
            <a:schemeClr val="accent3">
              <a:tint val="40000"/>
              <a:hueOff val="0"/>
              <a:satOff val="0"/>
              <a:lumOff val="0"/>
              <a:alphaOff val="0"/>
            </a:schemeClr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1440"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Palatino Linotype"/>
              </a:rPr>
              <a:t>-</a:t>
            </a: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Місткість – 562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-Вентиляційна система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-Стаціонарні вбиральні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-Маркування маршруту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-Забезпечення питною водою, ліками 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-Результати обстеження укриття ДСНС без зауважень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</p:txBody>
      </p:sp>
      <p:pic>
        <p:nvPicPr>
          <p:cNvPr id="407" name="Рисунок 5" descr=""/>
          <p:cNvPicPr/>
          <p:nvPr/>
        </p:nvPicPr>
        <p:blipFill>
          <a:blip r:embed="rId7"/>
          <a:stretch/>
        </p:blipFill>
        <p:spPr>
          <a:xfrm>
            <a:off x="8470800" y="4095360"/>
            <a:ext cx="3482640" cy="26118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408" name="Рисунок 9" descr=""/>
          <p:cNvPicPr/>
          <p:nvPr/>
        </p:nvPicPr>
        <p:blipFill>
          <a:blip r:embed="rId8"/>
          <a:stretch/>
        </p:blipFill>
        <p:spPr>
          <a:xfrm>
            <a:off x="117720" y="186480"/>
            <a:ext cx="2804040" cy="20350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409" name="Рисунок 4" descr=""/>
          <p:cNvPicPr/>
          <p:nvPr/>
        </p:nvPicPr>
        <p:blipFill>
          <a:blip r:embed="rId9"/>
          <a:stretch/>
        </p:blipFill>
        <p:spPr>
          <a:xfrm>
            <a:off x="9807480" y="186480"/>
            <a:ext cx="2167920" cy="29275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693720" y="589320"/>
            <a:ext cx="11221560" cy="1110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89000"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07837d"/>
                </a:solidFill>
                <a:latin typeface="Palatino Linotype"/>
              </a:rPr>
              <a:t>Психологічний комфорт</a:t>
            </a:r>
            <a:br/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11" name="Заголовок 1"/>
          <p:cNvSpPr/>
          <p:nvPr/>
        </p:nvSpPr>
        <p:spPr>
          <a:xfrm>
            <a:off x="1247760" y="1124640"/>
            <a:ext cx="960084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1" lang="uk-UA" sz="2600" spc="-1" strike="noStrike">
                <a:solidFill>
                  <a:srgbClr val="222db6"/>
                </a:solidFill>
                <a:latin typeface="Palatino Linotype"/>
              </a:rPr>
              <a:t>«Світ без бар'єрів і образ»</a:t>
            </a:r>
            <a:endParaRPr b="0" lang="uk-UA" sz="2600" spc="-1" strike="noStrike">
              <a:latin typeface="Arial"/>
            </a:endParaRPr>
          </a:p>
        </p:txBody>
      </p:sp>
      <p:graphicFrame>
        <p:nvGraphicFramePr>
          <p:cNvPr id="10" name="Diagram10"/>
          <p:cNvGraphicFramePr/>
          <p:nvPr>
            <p:extLst>
              <p:ext uri="{D42A27DB-BD31-4B8C-83A1-F6EECF244321}">
                <p14:modId xmlns:p14="http://schemas.microsoft.com/office/powerpoint/2010/main" val="4239676659"/>
              </p:ext>
            </p:extLst>
          </p:nvPr>
        </p:nvGraphicFramePr>
        <p:xfrm>
          <a:off x="765720" y="1700640"/>
          <a:ext cx="7776360" cy="511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412" name="Рисунок 3" descr=""/>
          <p:cNvPicPr/>
          <p:nvPr/>
        </p:nvPicPr>
        <p:blipFill>
          <a:blip r:embed="rId6"/>
          <a:srcRect l="2378" t="477" r="20279" b="-477"/>
          <a:stretch/>
        </p:blipFill>
        <p:spPr>
          <a:xfrm>
            <a:off x="9730800" y="299520"/>
            <a:ext cx="2457720" cy="14320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413" name="Рисунок 5" descr=""/>
          <p:cNvPicPr/>
          <p:nvPr/>
        </p:nvPicPr>
        <p:blipFill>
          <a:blip r:embed="rId7"/>
          <a:stretch/>
        </p:blipFill>
        <p:spPr>
          <a:xfrm>
            <a:off x="8815680" y="4226400"/>
            <a:ext cx="3021120" cy="21949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414" name="Рисунок 7" descr=""/>
          <p:cNvPicPr/>
          <p:nvPr/>
        </p:nvPicPr>
        <p:blipFill>
          <a:blip r:embed="rId8"/>
          <a:stretch/>
        </p:blipFill>
        <p:spPr>
          <a:xfrm>
            <a:off x="273240" y="175320"/>
            <a:ext cx="2358360" cy="14313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415" name="Рисунок 8" descr=""/>
          <p:cNvPicPr/>
          <p:nvPr/>
        </p:nvPicPr>
        <p:blipFill>
          <a:blip r:embed="rId9"/>
          <a:srcRect l="7240" t="0" r="9480" b="0"/>
          <a:stretch/>
        </p:blipFill>
        <p:spPr>
          <a:xfrm>
            <a:off x="8516520" y="2058480"/>
            <a:ext cx="3631320" cy="19641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1131480" y="692640"/>
            <a:ext cx="11221560" cy="1151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87000"/>
          </a:bodyPr>
          <a:p>
            <a:pPr algn="ctr">
              <a:lnSpc>
                <a:spcPct val="90000"/>
              </a:lnSpc>
            </a:pPr>
            <a:r>
              <a:rPr b="1" lang="uk-UA" sz="5300" spc="-1" strike="noStrike">
                <a:solidFill>
                  <a:srgbClr val="07837d"/>
                </a:solidFill>
                <a:latin typeface="Palatino Linotype"/>
              </a:rPr>
              <a:t>Цифрова  безпека</a:t>
            </a:r>
            <a:br/>
            <a:endParaRPr b="0" lang="uk-UA" sz="53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17" name="Заголовок 1"/>
          <p:cNvSpPr/>
          <p:nvPr/>
        </p:nvSpPr>
        <p:spPr>
          <a:xfrm>
            <a:off x="2109960" y="1340640"/>
            <a:ext cx="9600840" cy="606960"/>
          </a:xfrm>
          <a:prstGeom prst="rect">
            <a:avLst/>
          </a:prstGeom>
          <a:noFill/>
          <a:ln w="0">
            <a:noFill/>
          </a:ln>
        </p:spPr>
        <p:style>
          <a:lnRef idx="2"/>
          <a:fillRef idx="0"/>
          <a:effectRef idx="0"/>
          <a:fontRef idx="minor"/>
        </p:style>
        <p:txBody>
          <a:bodyPr numCol="1" spcCol="1440" anchor="b">
            <a:normAutofit fontScale="72000"/>
          </a:bodyPr>
          <a:p>
            <a:pPr algn="ctr">
              <a:lnSpc>
                <a:spcPct val="90000"/>
              </a:lnSpc>
            </a:pPr>
            <a:r>
              <a:rPr b="1" lang="uk-UA" sz="2600" spc="-1" strike="noStrike">
                <a:solidFill>
                  <a:srgbClr val="222db6"/>
                </a:solidFill>
                <a:latin typeface="Palatino Linotype"/>
              </a:rPr>
              <a:t>«Створюємо безпечний </a:t>
            </a:r>
            <a:endParaRPr b="0" lang="uk-UA" sz="2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uk-UA" sz="2600" spc="-1" strike="noStrike">
                <a:solidFill>
                  <a:srgbClr val="222db6"/>
                </a:solidFill>
                <a:latin typeface="Palatino Linotype"/>
              </a:rPr>
              <a:t>віртуальний простір»</a:t>
            </a:r>
            <a:endParaRPr b="0" lang="uk-UA" sz="2600" spc="-1" strike="noStrike">
              <a:latin typeface="Arial"/>
            </a:endParaRPr>
          </a:p>
        </p:txBody>
      </p:sp>
      <p:graphicFrame>
        <p:nvGraphicFramePr>
          <p:cNvPr id="11" name="Diagram11"/>
          <p:cNvGraphicFramePr/>
          <p:nvPr>
            <p:extLst>
              <p:ext uri="{D42A27DB-BD31-4B8C-83A1-F6EECF244321}">
                <p14:modId xmlns:p14="http://schemas.microsoft.com/office/powerpoint/2010/main" val="1847648237"/>
              </p:ext>
            </p:extLst>
          </p:nvPr>
        </p:nvGraphicFramePr>
        <p:xfrm>
          <a:off x="765720" y="1948320"/>
          <a:ext cx="6408360" cy="490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418" name="Рисунок 2" descr=""/>
          <p:cNvPicPr/>
          <p:nvPr/>
        </p:nvPicPr>
        <p:blipFill>
          <a:blip r:embed="rId6"/>
          <a:stretch/>
        </p:blipFill>
        <p:spPr>
          <a:xfrm>
            <a:off x="7202160" y="2659680"/>
            <a:ext cx="2458080" cy="32799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419" name="Рисунок 3" descr=""/>
          <p:cNvPicPr/>
          <p:nvPr/>
        </p:nvPicPr>
        <p:blipFill>
          <a:blip r:embed="rId7"/>
          <a:stretch/>
        </p:blipFill>
        <p:spPr>
          <a:xfrm>
            <a:off x="131040" y="245160"/>
            <a:ext cx="2672640" cy="15994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420" name="Рисунок 7" descr=""/>
          <p:cNvPicPr/>
          <p:nvPr/>
        </p:nvPicPr>
        <p:blipFill>
          <a:blip r:embed="rId8"/>
          <a:srcRect l="0" t="20234" r="0" b="0"/>
          <a:stretch/>
        </p:blipFill>
        <p:spPr>
          <a:xfrm>
            <a:off x="9632160" y="3467880"/>
            <a:ext cx="2393280" cy="32799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421" name="Рисунок 8" descr=""/>
          <p:cNvPicPr/>
          <p:nvPr/>
        </p:nvPicPr>
        <p:blipFill>
          <a:blip r:embed="rId9"/>
          <a:stretch/>
        </p:blipFill>
        <p:spPr>
          <a:xfrm>
            <a:off x="9687960" y="204120"/>
            <a:ext cx="2310120" cy="30805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1131480" y="692640"/>
            <a:ext cx="11221560" cy="1151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87000"/>
          </a:bodyPr>
          <a:p>
            <a:pPr algn="ctr">
              <a:lnSpc>
                <a:spcPct val="90000"/>
              </a:lnSpc>
            </a:pPr>
            <a:r>
              <a:rPr b="1" lang="uk-UA" sz="5300" spc="-1" strike="noStrike">
                <a:solidFill>
                  <a:srgbClr val="07837d"/>
                </a:solidFill>
                <a:latin typeface="Palatino Linotype"/>
              </a:rPr>
              <a:t>Ментальне здоров'я </a:t>
            </a:r>
            <a:br/>
            <a:endParaRPr b="0" lang="uk-UA" sz="53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23" name="Заголовок 1"/>
          <p:cNvSpPr/>
          <p:nvPr/>
        </p:nvSpPr>
        <p:spPr>
          <a:xfrm>
            <a:off x="1990080" y="1340640"/>
            <a:ext cx="9600840" cy="606960"/>
          </a:xfrm>
          <a:prstGeom prst="rect">
            <a:avLst/>
          </a:prstGeom>
          <a:noFill/>
          <a:ln w="0">
            <a:noFill/>
          </a:ln>
        </p:spPr>
        <p:style>
          <a:lnRef idx="2"/>
          <a:fillRef idx="0"/>
          <a:effectRef idx="0"/>
          <a:fontRef idx="minor"/>
        </p:style>
        <p:txBody>
          <a:bodyPr numCol="1" spcCol="1440" anchor="b">
            <a:normAutofit fontScale="85000"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uk-UA" sz="2600" spc="-1" strike="noStrike">
                <a:solidFill>
                  <a:srgbClr val="222db6"/>
                </a:solidFill>
                <a:latin typeface="Palatino Linotype"/>
              </a:rPr>
              <a:t>«Незламні ментально: гартуємо стійкість, бережемо себе»</a:t>
            </a:r>
            <a:endParaRPr b="0" lang="uk-UA" sz="2600" spc="-1" strike="noStrike">
              <a:latin typeface="Arial"/>
            </a:endParaRPr>
          </a:p>
        </p:txBody>
      </p:sp>
      <p:graphicFrame>
        <p:nvGraphicFramePr>
          <p:cNvPr id="12" name="Diagram12"/>
          <p:cNvGraphicFramePr/>
          <p:nvPr>
            <p:extLst>
              <p:ext uri="{D42A27DB-BD31-4B8C-83A1-F6EECF244321}">
                <p14:modId xmlns:p14="http://schemas.microsoft.com/office/powerpoint/2010/main" val="1969996564"/>
              </p:ext>
            </p:extLst>
          </p:nvPr>
        </p:nvGraphicFramePr>
        <p:xfrm>
          <a:off x="765720" y="2369880"/>
          <a:ext cx="7776360" cy="448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24" name="Прямокутник: округлені кути 24"/>
          <p:cNvSpPr/>
          <p:nvPr/>
        </p:nvSpPr>
        <p:spPr>
          <a:xfrm>
            <a:off x="6094440" y="3789000"/>
            <a:ext cx="2376000" cy="2952000"/>
          </a:xfrm>
          <a:prstGeom prst="roundRect">
            <a:avLst>
              <a:gd name="adj" fmla="val 16667"/>
            </a:avLst>
          </a:prstGeom>
          <a:solidFill>
            <a:schemeClr val="accent3">
              <a:tint val="40000"/>
              <a:hueOff val="0"/>
              <a:satOff val="0"/>
              <a:lumOff val="0"/>
              <a:alphaOff val="0"/>
            </a:schemeClr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1440"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Palatino Linotype"/>
              </a:rPr>
              <a:t>-</a:t>
            </a: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Участь у семінарі</a:t>
            </a:r>
            <a:endParaRPr b="0" lang="uk-UA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-Участь в інноваційному тестуванні </a:t>
            </a:r>
            <a:r>
              <a:rPr b="0" lang="en-US" sz="1600" spc="-1" strike="noStrike">
                <a:solidFill>
                  <a:srgbClr val="000000"/>
                </a:solidFill>
                <a:latin typeface="Palatino Linotype"/>
              </a:rPr>
              <a:t>AgileBrain</a:t>
            </a: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:</a:t>
            </a:r>
            <a:endParaRPr b="0" lang="uk-UA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оцінка психоемоційного стану,</a:t>
            </a:r>
            <a:endParaRPr b="0" lang="uk-UA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виявлення рівня стресу.</a:t>
            </a:r>
            <a:endParaRPr b="0" lang="uk-UA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 </a:t>
            </a:r>
            <a:endParaRPr b="0" lang="uk-UA" sz="1600" spc="-1" strike="noStrike">
              <a:latin typeface="Arial"/>
            </a:endParaRPr>
          </a:p>
        </p:txBody>
      </p:sp>
      <p:pic>
        <p:nvPicPr>
          <p:cNvPr id="425" name="Рисунок 3" descr=""/>
          <p:cNvPicPr/>
          <p:nvPr/>
        </p:nvPicPr>
        <p:blipFill>
          <a:blip r:embed="rId6"/>
          <a:srcRect l="-92" t="5889" r="92" b="10285"/>
          <a:stretch/>
        </p:blipFill>
        <p:spPr>
          <a:xfrm>
            <a:off x="8675280" y="2369880"/>
            <a:ext cx="3513240" cy="18414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426" name="Рисунок 5" descr=""/>
          <p:cNvPicPr/>
          <p:nvPr/>
        </p:nvPicPr>
        <p:blipFill>
          <a:blip r:embed="rId7"/>
          <a:stretch/>
        </p:blipFill>
        <p:spPr>
          <a:xfrm>
            <a:off x="8675280" y="4509000"/>
            <a:ext cx="3400200" cy="18414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765720" y="764640"/>
            <a:ext cx="10584720" cy="791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07837d"/>
                </a:solidFill>
                <a:latin typeface="Palatino Linotype"/>
              </a:rPr>
              <a:t>Рівний доступ до якісної освіти</a:t>
            </a:r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28" name="Прямокутник 4"/>
          <p:cNvSpPr/>
          <p:nvPr/>
        </p:nvSpPr>
        <p:spPr>
          <a:xfrm>
            <a:off x="621720" y="1989000"/>
            <a:ext cx="3672000" cy="2736000"/>
          </a:xfrm>
          <a:prstGeom prst="rect">
            <a:avLst/>
          </a:prstGeom>
          <a:solidFill>
            <a:srgbClr val="ffccff"/>
          </a:solidFill>
          <a:ln>
            <a:solidFill>
              <a:srgbClr val="05958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Організація інклюзивного навчання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Спеціальний клас - 1</a:t>
            </a: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Інклюзивні класи - 18</a:t>
            </a: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Учні з особливими освітніми потребами – 46, із них:</a:t>
            </a: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- за пед. патронажем - 3</a:t>
            </a: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- за сімейною формою - 2</a:t>
            </a: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- очно - 41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429" name="Прямокутник 7"/>
          <p:cNvSpPr/>
          <p:nvPr/>
        </p:nvSpPr>
        <p:spPr>
          <a:xfrm>
            <a:off x="1558080" y="1541520"/>
            <a:ext cx="8712720" cy="3596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5958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uk-UA" sz="1800" spc="-1" strike="noStrike">
                <a:solidFill>
                  <a:srgbClr val="07837d"/>
                </a:solidFill>
                <a:latin typeface="Palatino Linotype"/>
              </a:rPr>
              <a:t>СТВОРЕННЯ УМОВ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430" name="Прямокутник 9"/>
          <p:cNvSpPr/>
          <p:nvPr/>
        </p:nvSpPr>
        <p:spPr>
          <a:xfrm>
            <a:off x="4438080" y="1989000"/>
            <a:ext cx="3672000" cy="316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5958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Безбар'єрне середовище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 </a:t>
            </a: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- Наявність пандуса</a:t>
            </a: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-Кольорове маркування сходинок і перил</a:t>
            </a: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-Ресурсні кімнати – 4 (із них   сенсорна – 1)</a:t>
            </a: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-Кабінет психолога - 1</a:t>
            </a: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-Корекційні заняття</a:t>
            </a: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-Нормативно-правове забезпечення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</p:txBody>
      </p:sp>
      <p:sp>
        <p:nvSpPr>
          <p:cNvPr id="431" name="Прямокутник 10"/>
          <p:cNvSpPr/>
          <p:nvPr/>
        </p:nvSpPr>
        <p:spPr>
          <a:xfrm>
            <a:off x="8254800" y="1989000"/>
            <a:ext cx="3312000" cy="2736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5958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Кадровий супровід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Учитель логопед -</a:t>
            </a: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-дефектолог – 4</a:t>
            </a: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Асистент учителя – 15</a:t>
            </a: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Практичний психолог - 1</a:t>
            </a: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Соціальний педагог – 1</a:t>
            </a: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</p:txBody>
      </p:sp>
      <p:sp>
        <p:nvSpPr>
          <p:cNvPr id="432" name="Прямокутник 11"/>
          <p:cNvSpPr/>
          <p:nvPr/>
        </p:nvSpPr>
        <p:spPr>
          <a:xfrm>
            <a:off x="1413720" y="5301360"/>
            <a:ext cx="4176000" cy="3596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5958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СПІВПРАЦЯ З ІРЦ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433" name="Прямокутник 12"/>
          <p:cNvSpPr/>
          <p:nvPr/>
        </p:nvSpPr>
        <p:spPr>
          <a:xfrm>
            <a:off x="6526440" y="5301360"/>
            <a:ext cx="4176000" cy="3596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5958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СПІВПРАЦЯ З БАТЬКАМИ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434" name="Заголовок 1"/>
          <p:cNvSpPr/>
          <p:nvPr/>
        </p:nvSpPr>
        <p:spPr>
          <a:xfrm>
            <a:off x="918360" y="5373360"/>
            <a:ext cx="10584720" cy="79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uk-UA" sz="2800" spc="-1" strike="noStrike">
                <a:solidFill>
                  <a:srgbClr val="7030a0"/>
                </a:solidFill>
                <a:latin typeface="Palatino Linotype"/>
              </a:rPr>
              <a:t>«Бачимо особистість, руйнуємо бар’єри» </a:t>
            </a:r>
            <a:endParaRPr b="0" lang="uk-UA" sz="2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title"/>
          </p:nvPr>
        </p:nvSpPr>
        <p:spPr>
          <a:xfrm>
            <a:off x="1065240" y="774000"/>
            <a:ext cx="9600840" cy="1142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79000"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07837d"/>
                </a:solidFill>
                <a:latin typeface="Palatino Linotype"/>
              </a:rPr>
              <a:t>Здорове харчування – запорука успішного навчання </a:t>
            </a:r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36" name="Заголовок 1"/>
          <p:cNvSpPr/>
          <p:nvPr/>
        </p:nvSpPr>
        <p:spPr>
          <a:xfrm>
            <a:off x="325440" y="1412640"/>
            <a:ext cx="11601360" cy="79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uk-UA" sz="2800" spc="-1" strike="noStrike">
                <a:solidFill>
                  <a:srgbClr val="ff0000"/>
                </a:solidFill>
                <a:latin typeface="Palatino Linotype"/>
              </a:rPr>
              <a:t>«Смачно, якісно, безпечно: новий формат сніданку» </a:t>
            </a:r>
            <a:endParaRPr b="0" lang="uk-UA" sz="2800" spc="-1" strike="noStrike">
              <a:latin typeface="Arial"/>
            </a:endParaRPr>
          </a:p>
        </p:txBody>
      </p:sp>
      <p:graphicFrame>
        <p:nvGraphicFramePr>
          <p:cNvPr id="437" name="Таблиця 4"/>
          <p:cNvGraphicFramePr/>
          <p:nvPr/>
        </p:nvGraphicFramePr>
        <p:xfrm>
          <a:off x="477720" y="2205000"/>
          <a:ext cx="8712720" cy="1511640"/>
        </p:xfrm>
        <a:graphic>
          <a:graphicData uri="http://schemas.openxmlformats.org/drawingml/2006/table">
            <a:tbl>
              <a:tblPr/>
              <a:tblGrid>
                <a:gridCol w="1234080"/>
                <a:gridCol w="1287720"/>
                <a:gridCol w="1375560"/>
                <a:gridCol w="1454400"/>
                <a:gridCol w="1195920"/>
                <a:gridCol w="1081800"/>
                <a:gridCol w="1083240"/>
              </a:tblGrid>
              <a:tr h="124056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Загальна кількість</a:t>
                      </a:r>
                      <a:endParaRPr b="0" lang="uk-UA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учнів в ліцеї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e7efe8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marL="6480" algn="ctr">
                        <a:lnSpc>
                          <a:spcPct val="115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Безоплатне харчування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e7efe8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1-4 класи кошти державної субвенції</a:t>
                      </a:r>
                      <a:endParaRPr b="0" lang="uk-UA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(сніданки)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e7efe8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5-11 класи</a:t>
                      </a:r>
                      <a:endParaRPr b="0" lang="uk-UA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пільгові категорії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e7efe8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marL="93600"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5-11 класи</a:t>
                      </a:r>
                      <a:endParaRPr b="0" lang="uk-UA" sz="1400" spc="-1" strike="noStrike">
                        <a:latin typeface="Arial"/>
                      </a:endParaRPr>
                    </a:p>
                    <a:p>
                      <a:pPr marL="93600"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за кошти батьків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e7efe8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marL="49680" algn="ctr">
                        <a:lnSpc>
                          <a:spcPct val="115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1- 4 класи </a:t>
                      </a:r>
                      <a:endParaRPr b="0" lang="uk-UA" sz="1400" spc="-1" strike="noStrike">
                        <a:latin typeface="Arial"/>
                      </a:endParaRPr>
                    </a:p>
                    <a:p>
                      <a:pPr marL="49680" algn="ctr">
                        <a:lnSpc>
                          <a:spcPct val="115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(обіди)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e7efe8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  <a:tabLst>
                          <a:tab algn="l" pos="0"/>
                        </a:tabLs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Буфетна продукція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e7efe8"/>
                    </a:solidFill>
                  </a:tcPr>
                </a:tc>
              </a:tr>
              <a:tr h="27144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800" spc="-1" strike="noStrike">
                          <a:solidFill>
                            <a:srgbClr val="002060"/>
                          </a:solidFill>
                          <a:latin typeface="Palatino Linotype"/>
                        </a:rPr>
                        <a:t>627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e7efe8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800" spc="-1" strike="noStrike">
                          <a:solidFill>
                            <a:srgbClr val="002060"/>
                          </a:solidFill>
                          <a:latin typeface="Palatino Linotype"/>
                        </a:rPr>
                        <a:t>249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ccdfce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800" spc="-1" strike="noStrike">
                          <a:solidFill>
                            <a:srgbClr val="002060"/>
                          </a:solidFill>
                          <a:latin typeface="Palatino Linotype"/>
                        </a:rPr>
                        <a:t>150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ccdfce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800" spc="-1" strike="noStrike">
                          <a:solidFill>
                            <a:srgbClr val="002060"/>
                          </a:solidFill>
                          <a:latin typeface="Palatino Linotype"/>
                        </a:rPr>
                        <a:t>99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ccdfce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800" spc="-1" strike="noStrike">
                          <a:solidFill>
                            <a:srgbClr val="002060"/>
                          </a:solidFill>
                          <a:latin typeface="Palatino Linotype"/>
                        </a:rPr>
                        <a:t>51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ccdfce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800" spc="-1" strike="noStrike">
                          <a:solidFill>
                            <a:srgbClr val="002060"/>
                          </a:solidFill>
                          <a:latin typeface="Palatino Linotype"/>
                        </a:rPr>
                        <a:t> </a:t>
                      </a:r>
                      <a:r>
                        <a:rPr b="1" lang="uk-UA" sz="1800" spc="-1" strike="noStrike">
                          <a:solidFill>
                            <a:srgbClr val="002060"/>
                          </a:solidFill>
                          <a:latin typeface="Palatino Linotype"/>
                        </a:rPr>
                        <a:t>37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ccdfce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800" spc="-1" strike="noStrike">
                          <a:solidFill>
                            <a:srgbClr val="002060"/>
                          </a:solidFill>
                          <a:latin typeface="Palatino Linotype"/>
                        </a:rPr>
                        <a:t>95% 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ccdfce"/>
                    </a:solidFill>
                  </a:tcPr>
                </a:tc>
              </a:tr>
            </a:tbl>
          </a:graphicData>
        </a:graphic>
      </p:graphicFrame>
      <p:pic>
        <p:nvPicPr>
          <p:cNvPr id="438" name="Рисунок 7" descr=""/>
          <p:cNvPicPr/>
          <p:nvPr/>
        </p:nvPicPr>
        <p:blipFill>
          <a:blip r:embed="rId1"/>
          <a:stretch/>
        </p:blipFill>
        <p:spPr>
          <a:xfrm>
            <a:off x="4942440" y="4003920"/>
            <a:ext cx="4104000" cy="2466720"/>
          </a:xfrm>
          <a:prstGeom prst="rect">
            <a:avLst/>
          </a:prstGeom>
          <a:ln w="0">
            <a:noFill/>
          </a:ln>
        </p:spPr>
      </p:pic>
      <p:pic>
        <p:nvPicPr>
          <p:cNvPr id="439" name="Рисунок 11" descr=""/>
          <p:cNvPicPr/>
          <p:nvPr/>
        </p:nvPicPr>
        <p:blipFill>
          <a:blip r:embed="rId2"/>
          <a:stretch/>
        </p:blipFill>
        <p:spPr>
          <a:xfrm>
            <a:off x="9242280" y="2421000"/>
            <a:ext cx="2847960" cy="3797280"/>
          </a:xfrm>
          <a:prstGeom prst="rect">
            <a:avLst/>
          </a:prstGeom>
          <a:ln w="0">
            <a:noFill/>
          </a:ln>
        </p:spPr>
      </p:pic>
      <p:pic>
        <p:nvPicPr>
          <p:cNvPr id="440" name="Рисунок 2" descr=""/>
          <p:cNvPicPr/>
          <p:nvPr/>
        </p:nvPicPr>
        <p:blipFill>
          <a:blip r:embed="rId3"/>
          <a:stretch/>
        </p:blipFill>
        <p:spPr>
          <a:xfrm>
            <a:off x="311400" y="4003920"/>
            <a:ext cx="4107600" cy="2466720"/>
          </a:xfrm>
          <a:prstGeom prst="rect">
            <a:avLst/>
          </a:prstGeom>
          <a:ln w="0">
            <a:noFill/>
          </a:ln>
        </p:spPr>
      </p:pic>
      <p:pic>
        <p:nvPicPr>
          <p:cNvPr id="441" name="Рисунок 5" descr=""/>
          <p:cNvPicPr/>
          <p:nvPr/>
        </p:nvPicPr>
        <p:blipFill>
          <a:blip r:embed="rId4"/>
          <a:stretch/>
        </p:blipFill>
        <p:spPr>
          <a:xfrm>
            <a:off x="10345680" y="485640"/>
            <a:ext cx="1554120" cy="1358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1065240" y="774000"/>
            <a:ext cx="9600840" cy="1142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79000"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07837d"/>
                </a:solidFill>
                <a:latin typeface="Palatino Linotype"/>
              </a:rPr>
              <a:t>Здорове харчування – запорука успішного навчання </a:t>
            </a:r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43" name="Заголовок 1"/>
          <p:cNvSpPr/>
          <p:nvPr/>
        </p:nvSpPr>
        <p:spPr>
          <a:xfrm>
            <a:off x="325440" y="1412640"/>
            <a:ext cx="11601360" cy="79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uk-UA" sz="2800" spc="-1" strike="noStrike">
                <a:solidFill>
                  <a:srgbClr val="ff0000"/>
                </a:solidFill>
                <a:latin typeface="Palatino Linotype"/>
              </a:rPr>
              <a:t>«Смачно, якісно, безпечно: новий формат сніданку» </a:t>
            </a:r>
            <a:endParaRPr b="0" lang="uk-UA" sz="2800" spc="-1" strike="noStrike">
              <a:latin typeface="Arial"/>
            </a:endParaRPr>
          </a:p>
        </p:txBody>
      </p:sp>
      <p:graphicFrame>
        <p:nvGraphicFramePr>
          <p:cNvPr id="13" name="Diagram13"/>
          <p:cNvGraphicFramePr/>
          <p:nvPr>
            <p:extLst>
              <p:ext uri="{D42A27DB-BD31-4B8C-83A1-F6EECF244321}">
                <p14:modId xmlns:p14="http://schemas.microsoft.com/office/powerpoint/2010/main" val="2555471800"/>
              </p:ext>
            </p:extLst>
          </p:nvPr>
        </p:nvGraphicFramePr>
        <p:xfrm>
          <a:off x="2566080" y="1700640"/>
          <a:ext cx="5502600" cy="2394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444" name="Рисунок 6" descr=""/>
          <p:cNvPicPr/>
          <p:nvPr/>
        </p:nvPicPr>
        <p:blipFill>
          <a:blip r:embed="rId6"/>
          <a:stretch/>
        </p:blipFill>
        <p:spPr>
          <a:xfrm>
            <a:off x="8201160" y="2189520"/>
            <a:ext cx="3725640" cy="1959120"/>
          </a:xfrm>
          <a:prstGeom prst="rect">
            <a:avLst/>
          </a:prstGeom>
          <a:ln w="0">
            <a:noFill/>
          </a:ln>
        </p:spPr>
      </p:pic>
      <p:pic>
        <p:nvPicPr>
          <p:cNvPr id="445" name="Рисунок 10" descr=""/>
          <p:cNvPicPr/>
          <p:nvPr/>
        </p:nvPicPr>
        <p:blipFill>
          <a:blip r:embed="rId7"/>
          <a:stretch/>
        </p:blipFill>
        <p:spPr>
          <a:xfrm>
            <a:off x="128160" y="2142360"/>
            <a:ext cx="1822680" cy="2611800"/>
          </a:xfrm>
          <a:prstGeom prst="rect">
            <a:avLst/>
          </a:prstGeom>
          <a:ln w="0">
            <a:noFill/>
          </a:ln>
        </p:spPr>
      </p:pic>
      <p:pic>
        <p:nvPicPr>
          <p:cNvPr id="446" name="Рисунок 12" descr=""/>
          <p:cNvPicPr/>
          <p:nvPr/>
        </p:nvPicPr>
        <p:blipFill>
          <a:blip r:embed="rId8"/>
          <a:stretch/>
        </p:blipFill>
        <p:spPr>
          <a:xfrm>
            <a:off x="895680" y="4078800"/>
            <a:ext cx="1822680" cy="2315520"/>
          </a:xfrm>
          <a:prstGeom prst="rect">
            <a:avLst/>
          </a:prstGeom>
          <a:ln w="0">
            <a:noFill/>
          </a:ln>
        </p:spPr>
      </p:pic>
      <p:pic>
        <p:nvPicPr>
          <p:cNvPr id="447" name="Рисунок 14" descr=""/>
          <p:cNvPicPr/>
          <p:nvPr/>
        </p:nvPicPr>
        <p:blipFill>
          <a:blip r:embed="rId9"/>
          <a:stretch/>
        </p:blipFill>
        <p:spPr>
          <a:xfrm>
            <a:off x="2998080" y="4373280"/>
            <a:ext cx="1687320" cy="2446200"/>
          </a:xfrm>
          <a:prstGeom prst="rect">
            <a:avLst/>
          </a:prstGeom>
          <a:ln w="0">
            <a:noFill/>
          </a:ln>
        </p:spPr>
      </p:pic>
      <p:pic>
        <p:nvPicPr>
          <p:cNvPr id="448" name="Рисунок 16" descr=""/>
          <p:cNvPicPr/>
          <p:nvPr/>
        </p:nvPicPr>
        <p:blipFill>
          <a:blip r:embed="rId10"/>
          <a:stretch/>
        </p:blipFill>
        <p:spPr>
          <a:xfrm>
            <a:off x="5171040" y="4365720"/>
            <a:ext cx="1696680" cy="2446200"/>
          </a:xfrm>
          <a:prstGeom prst="rect">
            <a:avLst/>
          </a:prstGeom>
          <a:ln w="0">
            <a:noFill/>
          </a:ln>
        </p:spPr>
      </p:pic>
      <p:sp>
        <p:nvSpPr>
          <p:cNvPr id="449" name="Прямокутник 17"/>
          <p:cNvSpPr/>
          <p:nvPr/>
        </p:nvSpPr>
        <p:spPr>
          <a:xfrm>
            <a:off x="7355160" y="4365720"/>
            <a:ext cx="4499640" cy="2231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1440"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0" lang="uk-UA" sz="1400" spc="-1" strike="noStrike">
                <a:solidFill>
                  <a:srgbClr val="0f5851"/>
                </a:solidFill>
                <a:latin typeface="Palatino Linotype"/>
              </a:rPr>
              <a:t>•</a:t>
            </a:r>
            <a:r>
              <a:rPr b="1" lang="uk-UA" sz="1400" spc="-1" strike="noStrike">
                <a:solidFill>
                  <a:srgbClr val="0f5851"/>
                </a:solidFill>
                <a:latin typeface="Palatino Linotype"/>
              </a:rPr>
              <a:t>Всесвітній день здорового харчування: підвищуємо свідомість про баланс у раціоні.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f5851"/>
                </a:solidFill>
                <a:latin typeface="Palatino Linotype"/>
              </a:rPr>
              <a:t>•</a:t>
            </a:r>
            <a:r>
              <a:rPr b="1" lang="uk-UA" sz="1400" spc="-1" strike="noStrike">
                <a:solidFill>
                  <a:srgbClr val="0f5851"/>
                </a:solidFill>
                <a:latin typeface="Palatino Linotype"/>
              </a:rPr>
              <a:t>Міжнародний день шкільного харчування: акцент на безпеці та формуванні корисних звичок.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f5851"/>
                </a:solidFill>
                <a:latin typeface="Palatino Linotype"/>
              </a:rPr>
              <a:t>•</a:t>
            </a:r>
            <a:r>
              <a:rPr b="1" lang="uk-UA" sz="1400" spc="-1" strike="noStrike">
                <a:solidFill>
                  <a:srgbClr val="0f5851"/>
                </a:solidFill>
                <a:latin typeface="Palatino Linotype"/>
              </a:rPr>
              <a:t>Тиждень корисного ланчбоксу «Покажи свій кусь»: креативний марафон для учнів та батьків зі створення поживних перекусів.</a:t>
            </a:r>
            <a:endParaRPr b="0" lang="uk-UA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Місце для вмісту 13"/>
          <p:cNvSpPr/>
          <p:nvPr/>
        </p:nvSpPr>
        <p:spPr>
          <a:xfrm>
            <a:off x="1341720" y="2925000"/>
            <a:ext cx="9324000" cy="30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endParaRPr b="0" lang="uk-UA" sz="2400" spc="-1" strike="noStrike">
              <a:latin typeface="Arial"/>
            </a:endParaRPr>
          </a:p>
          <a:p>
            <a:pPr marL="1828800" algn="ctr">
              <a:lnSpc>
                <a:spcPct val="90000"/>
              </a:lnSpc>
              <a:spcBef>
                <a:spcPts val="601"/>
              </a:spcBef>
              <a:tabLst>
                <a:tab algn="l" pos="0"/>
              </a:tabLst>
            </a:pPr>
            <a:endParaRPr b="0" lang="uk-UA" sz="2400" spc="-1" strike="noStrike">
              <a:latin typeface="Arial"/>
            </a:endParaRPr>
          </a:p>
        </p:txBody>
      </p:sp>
      <p:sp>
        <p:nvSpPr>
          <p:cNvPr id="357" name="Заголовок 12"/>
          <p:cNvSpPr/>
          <p:nvPr/>
        </p:nvSpPr>
        <p:spPr>
          <a:xfrm>
            <a:off x="4294080" y="4358160"/>
            <a:ext cx="637200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uk-UA" sz="4800" spc="-1" strike="noStrike">
                <a:solidFill>
                  <a:srgbClr val="efe862"/>
                </a:solidFill>
                <a:latin typeface="Palatino Linotype"/>
              </a:rPr>
              <a:t>Директор</a:t>
            </a:r>
            <a:endParaRPr b="0" lang="uk-UA" sz="4800" spc="-1" strike="noStrike">
              <a:latin typeface="Arial"/>
            </a:endParaRPr>
          </a:p>
        </p:txBody>
      </p:sp>
      <p:sp>
        <p:nvSpPr>
          <p:cNvPr id="358" name="Заголовок 12"/>
          <p:cNvSpPr/>
          <p:nvPr/>
        </p:nvSpPr>
        <p:spPr>
          <a:xfrm>
            <a:off x="4147560" y="5006160"/>
            <a:ext cx="682308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uk-UA" sz="3200" spc="-1" strike="noStrike">
                <a:solidFill>
                  <a:srgbClr val="efe862"/>
                </a:solidFill>
                <a:latin typeface="Palatino Linotype"/>
              </a:rPr>
              <a:t>Марина Підгора</a:t>
            </a:r>
            <a:endParaRPr b="0" lang="uk-UA" sz="3200" spc="-1" strike="noStrike">
              <a:latin typeface="Arial"/>
            </a:endParaRPr>
          </a:p>
        </p:txBody>
      </p:sp>
      <p:pic>
        <p:nvPicPr>
          <p:cNvPr id="359" name="Picture 2" descr=""/>
          <p:cNvPicPr/>
          <p:nvPr/>
        </p:nvPicPr>
        <p:blipFill>
          <a:blip r:embed="rId1"/>
          <a:stretch/>
        </p:blipFill>
        <p:spPr>
          <a:xfrm>
            <a:off x="1189440" y="1087920"/>
            <a:ext cx="3021480" cy="40287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360" name="Заголовок 12"/>
          <p:cNvSpPr/>
          <p:nvPr/>
        </p:nvSpPr>
        <p:spPr>
          <a:xfrm>
            <a:off x="4446720" y="980640"/>
            <a:ext cx="6372000" cy="302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uk-UA" sz="2400" spc="-1" strike="noStrike">
                <a:solidFill>
                  <a:srgbClr val="ffffff"/>
                </a:solidFill>
                <a:latin typeface="Palatino Linotype"/>
              </a:rPr>
              <a:t>Цей навчальний рік довів, що стратегія живе лише тоді, коли перетворюється на дію.  Сьогодні ми осмислюємо пройдений шлях через призму наших досягнень, щоб чіткіше побачити орієнтири 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uk-UA" sz="2400" spc="-1" strike="noStrike">
                <a:solidFill>
                  <a:srgbClr val="ffffff"/>
                </a:solidFill>
                <a:latin typeface="Palatino Linotype"/>
              </a:rPr>
              <a:t>завтрашнього дня.</a:t>
            </a:r>
            <a:endParaRPr b="0" lang="uk-UA" sz="24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Прямокутник 2"/>
          <p:cNvSpPr/>
          <p:nvPr/>
        </p:nvSpPr>
        <p:spPr>
          <a:xfrm>
            <a:off x="5014440" y="2781000"/>
            <a:ext cx="3660840" cy="3281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5958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800" spc="-1" strike="noStrike">
                <a:solidFill>
                  <a:srgbClr val="069791"/>
                </a:solidFill>
                <a:latin typeface="Palatino Linotype"/>
              </a:rPr>
              <a:t>- </a:t>
            </a: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Рівень забезпечення учнів підручниками  -  100%</a:t>
            </a: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- Активність читачів: 76 % </a:t>
            </a: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- Наявність швидкісного </a:t>
            </a:r>
            <a:r>
              <a:rPr b="0" lang="en-US" sz="1800" spc="-1" strike="noStrike">
                <a:solidFill>
                  <a:srgbClr val="0d0d0d"/>
                </a:solidFill>
                <a:latin typeface="Palatino Linotype"/>
              </a:rPr>
              <a:t>Wi-Fi</a:t>
            </a: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- Технічна база: </a:t>
            </a: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   </a:t>
            </a: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- комп’ютер - 1, </a:t>
            </a: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   </a:t>
            </a: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- </a:t>
            </a:r>
            <a:r>
              <a:rPr b="0" lang="en-US" sz="1800" spc="-1" strike="noStrike">
                <a:solidFill>
                  <a:srgbClr val="0d0d0d"/>
                </a:solidFill>
                <a:latin typeface="Palatino Linotype"/>
              </a:rPr>
              <a:t>Chromebook</a:t>
            </a: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 – 10</a:t>
            </a: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Зонування простору</a:t>
            </a: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Мобільність меблів</a:t>
            </a: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800" spc="-1" strike="noStrike">
                <a:solidFill>
                  <a:srgbClr val="0d0d0d"/>
                </a:solidFill>
                <a:latin typeface="Palatino Linotype"/>
              </a:rPr>
              <a:t>Зона читання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</p:txBody>
      </p:sp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1065240" y="718560"/>
            <a:ext cx="9925560" cy="10537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78000"/>
          </a:bodyPr>
          <a:p>
            <a:pPr algn="ctr">
              <a:lnSpc>
                <a:spcPct val="90000"/>
              </a:lnSpc>
            </a:pPr>
            <a:r>
              <a:rPr b="0" lang="uk-UA" sz="4400" spc="-1" strike="noStrike">
                <a:solidFill>
                  <a:srgbClr val="07837d"/>
                </a:solidFill>
                <a:latin typeface="Palatino Linotype"/>
              </a:rPr>
              <a:t>Бібліотека-хаб – </a:t>
            </a:r>
            <a:br/>
            <a:r>
              <a:rPr b="0" lang="uk-UA" sz="4400" spc="-1" strike="noStrike">
                <a:solidFill>
                  <a:srgbClr val="07837d"/>
                </a:solidFill>
                <a:latin typeface="Palatino Linotype"/>
              </a:rPr>
              <a:t>територія єднання творчості та знань</a:t>
            </a:r>
            <a:endParaRPr b="0" lang="uk-UA" sz="44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52" name="PlaceHolder 2"/>
          <p:cNvSpPr>
            <a:spLocks noGrp="1"/>
          </p:cNvSpPr>
          <p:nvPr>
            <p:ph/>
          </p:nvPr>
        </p:nvSpPr>
        <p:spPr>
          <a:xfrm>
            <a:off x="765720" y="1772640"/>
            <a:ext cx="4320000" cy="5040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85840" indent="-2858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-"/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Всеукраїнський місячник шкільних бібліотек «Рідна мова — наша зброя і наш оберіг»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  <a:p>
            <a:pPr marL="285840" indent="-2858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-"/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Всеукраїнський флешмоб «Більше, ніж підручник» (ТОП – 7 найкращих) 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  <a:p>
            <a:pPr marL="285840" indent="-2858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-"/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Круглий стіл «Образ Тараса Шевченка та його твори» (КНУТКіТ ім. І. К. Карпенка-Карого)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  <a:p>
            <a:pPr marL="285840" indent="-2858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-"/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Круглий стіл з батьками «Мовні традиції моєї родини»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  <a:p>
            <a:pPr marL="285840" indent="-2858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-"/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Челендж «Подаруй книзі новий дім» 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  <a:p>
            <a:pPr marL="285840" indent="-2858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-"/>
            </a:pPr>
            <a:r>
              <a:rPr b="0" lang="uk-UA" sz="1600" spc="-1" strike="noStrike">
                <a:solidFill>
                  <a:srgbClr val="000000"/>
                </a:solidFill>
                <a:latin typeface="Palatino Linotype"/>
              </a:rPr>
              <a:t>Виступ на Всеукраїнському вебінарі «Роль шкільних бібліотек у збереженні української мови та культури» (Київський столичний університет імені Бориса Грінченка, Державна науково-педагогічна бібліотека України імені    В. Сухомлинського))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  <a:p>
            <a:pPr>
              <a:lnSpc>
                <a:spcPct val="90000"/>
              </a:lnSpc>
              <a:spcBef>
                <a:spcPts val="601"/>
              </a:spcBef>
            </a:pP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53" name="Заголовок 1"/>
          <p:cNvSpPr/>
          <p:nvPr/>
        </p:nvSpPr>
        <p:spPr>
          <a:xfrm>
            <a:off x="4222080" y="1340640"/>
            <a:ext cx="7416360" cy="148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Palatino Linotype"/>
              </a:rPr>
              <a:t>Наша мета: </a:t>
            </a:r>
            <a:r>
              <a:rPr b="1" lang="uk-UA" sz="2400" spc="-1" strike="noStrike">
                <a:solidFill>
                  <a:srgbClr val="c00000"/>
                </a:solidFill>
                <a:latin typeface="Palatino Linotype"/>
              </a:rPr>
              <a:t>перехід від збереження фондів 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uk-UA" sz="2400" spc="-1" strike="noStrike">
                <a:solidFill>
                  <a:srgbClr val="c00000"/>
                </a:solidFill>
                <a:latin typeface="Palatino Linotype"/>
              </a:rPr>
              <a:t>до розвитку особистості через інноваційні формати роботи</a:t>
            </a:r>
            <a:endParaRPr b="0" lang="uk-UA" sz="2400" spc="-1" strike="noStrike">
              <a:latin typeface="Arial"/>
            </a:endParaRPr>
          </a:p>
        </p:txBody>
      </p:sp>
      <p:pic>
        <p:nvPicPr>
          <p:cNvPr id="454" name="Рисунок 4" descr=""/>
          <p:cNvPicPr/>
          <p:nvPr/>
        </p:nvPicPr>
        <p:blipFill>
          <a:blip r:embed="rId1"/>
          <a:srcRect l="50007" t="18340" r="8660" b="1993"/>
          <a:stretch/>
        </p:blipFill>
        <p:spPr>
          <a:xfrm>
            <a:off x="8505360" y="3069000"/>
            <a:ext cx="3307320" cy="3584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1065240" y="2205000"/>
            <a:ext cx="7837200" cy="3744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uk-UA" sz="4800" spc="-1" strike="noStrike">
                <a:solidFill>
                  <a:srgbClr val="000000"/>
                </a:solidFill>
                <a:latin typeface="Palatino Linotype"/>
              </a:rPr>
              <a:t> </a:t>
            </a:r>
            <a:br/>
            <a:br/>
            <a:br/>
            <a:r>
              <a:rPr b="0" lang="uk-UA" sz="4800" spc="-1" strike="noStrike">
                <a:solidFill>
                  <a:srgbClr val="069791"/>
                </a:solidFill>
                <a:latin typeface="Palatino Linotype"/>
              </a:rPr>
              <a:t>“</a:t>
            </a:r>
            <a:r>
              <a:rPr b="0" lang="uk-UA" sz="4800" spc="-1" strike="noStrike">
                <a:solidFill>
                  <a:srgbClr val="069791"/>
                </a:solidFill>
                <a:latin typeface="Palatino Linotype"/>
              </a:rPr>
              <a:t>Формування компетентної особистості шляхом розбудови якісного, безпечного, інноваційно-освітнього простору в контексті вимог сучасної освіти”</a:t>
            </a:r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56" name="Прямокутник 3"/>
          <p:cNvSpPr/>
          <p:nvPr/>
        </p:nvSpPr>
        <p:spPr>
          <a:xfrm>
            <a:off x="1990080" y="332640"/>
            <a:ext cx="7776360" cy="791640"/>
          </a:xfrm>
          <a:prstGeom prst="rect">
            <a:avLst/>
          </a:prstGeom>
          <a:solidFill>
            <a:srgbClr val="08cac1"/>
          </a:solidFill>
          <a:ln>
            <a:solidFill>
              <a:srgbClr val="05958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uk-UA" sz="5400" spc="-1" strike="noStrike">
                <a:solidFill>
                  <a:srgbClr val="000000"/>
                </a:solidFill>
                <a:latin typeface="Palatino Linotype"/>
              </a:rPr>
              <a:t>Методична тема</a:t>
            </a:r>
            <a:endParaRPr b="0" lang="uk-UA" sz="5400" spc="-1" strike="noStrike">
              <a:latin typeface="Arial"/>
            </a:endParaRPr>
          </a:p>
        </p:txBody>
      </p:sp>
      <p:pic>
        <p:nvPicPr>
          <p:cNvPr id="457" name="Picture 2" descr=""/>
          <p:cNvPicPr/>
          <p:nvPr/>
        </p:nvPicPr>
        <p:blipFill>
          <a:blip r:embed="rId1"/>
          <a:stretch/>
        </p:blipFill>
        <p:spPr>
          <a:xfrm>
            <a:off x="9334800" y="2997000"/>
            <a:ext cx="2167200" cy="2968560"/>
          </a:xfrm>
          <a:prstGeom prst="rect">
            <a:avLst/>
          </a:prstGeom>
          <a:ln w="0">
            <a:noFill/>
          </a:ln>
        </p:spPr>
      </p:pic>
      <p:pic>
        <p:nvPicPr>
          <p:cNvPr id="458" name="Рисунок 4" descr=""/>
          <p:cNvPicPr/>
          <p:nvPr/>
        </p:nvPicPr>
        <p:blipFill>
          <a:blip r:embed="rId2"/>
          <a:stretch/>
        </p:blipFill>
        <p:spPr>
          <a:xfrm>
            <a:off x="8915400" y="476640"/>
            <a:ext cx="3030840" cy="2025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1065240" y="533520"/>
            <a:ext cx="9600840" cy="1142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89000"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069791"/>
                </a:solidFill>
                <a:latin typeface="Palatino Linotype"/>
              </a:rPr>
              <a:t>Професійний профіль команди</a:t>
            </a:r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graphicFrame>
        <p:nvGraphicFramePr>
          <p:cNvPr id="460" name="Таблиця 2"/>
          <p:cNvGraphicFramePr/>
          <p:nvPr/>
        </p:nvGraphicFramePr>
        <p:xfrm>
          <a:off x="837720" y="1700640"/>
          <a:ext cx="10357560" cy="1771200"/>
        </p:xfrm>
        <a:graphic>
          <a:graphicData uri="http://schemas.openxmlformats.org/drawingml/2006/table">
            <a:tbl>
              <a:tblPr/>
              <a:tblGrid>
                <a:gridCol w="1622160"/>
                <a:gridCol w="1329840"/>
                <a:gridCol w="792000"/>
                <a:gridCol w="936000"/>
                <a:gridCol w="936000"/>
                <a:gridCol w="1224000"/>
                <a:gridCol w="1152000"/>
                <a:gridCol w="1008000"/>
                <a:gridCol w="1357560"/>
              </a:tblGrid>
              <a:tr h="345960">
                <a:tc rowSpan="2"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Кількість</a:t>
                      </a:r>
                      <a:endParaRPr b="0" lang="uk-UA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педагогів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e7ebf4"/>
                    </a:solidFill>
                  </a:tcPr>
                </a:tc>
                <a:tc gridSpan="4"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Категорії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e7ebf4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 rowSpan="2"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Тарифний розряд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e7ebf4"/>
                    </a:solidFill>
                  </a:tcPr>
                </a:tc>
                <a:tc gridSpan="3"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Звання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e7ebf4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</a:tr>
              <a:tr h="116568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Спеціаліст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ccd4e9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ІІ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ccd4e9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І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ccd4e9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Вища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ccd4e9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Старший учитель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ccd4e9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Вчитель-методист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ccd4e9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Кандидат наук</a:t>
                      </a:r>
                      <a:endParaRPr b="0" lang="uk-UA" sz="14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ccd4e9"/>
                    </a:solidFill>
                  </a:tcPr>
                </a:tc>
              </a:tr>
              <a:tr h="27576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2000" spc="-1" strike="noStrike">
                          <a:solidFill>
                            <a:srgbClr val="222db6"/>
                          </a:solidFill>
                          <a:latin typeface="Palatino Linotype"/>
                        </a:rPr>
                        <a:t>59</a:t>
                      </a:r>
                      <a:endParaRPr b="0" lang="uk-UA" sz="20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2000" spc="-1" strike="noStrike">
                          <a:solidFill>
                            <a:srgbClr val="222db6"/>
                          </a:solidFill>
                          <a:latin typeface="Palatino Linotype"/>
                        </a:rPr>
                        <a:t>8</a:t>
                      </a:r>
                      <a:endParaRPr b="0" lang="uk-UA" sz="20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2000" spc="-1" strike="noStrike">
                          <a:solidFill>
                            <a:srgbClr val="222db6"/>
                          </a:solidFill>
                          <a:latin typeface="Palatino Linotype"/>
                        </a:rPr>
                        <a:t>11</a:t>
                      </a:r>
                      <a:endParaRPr b="0" lang="uk-UA" sz="20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2000" spc="-1" strike="noStrike">
                          <a:solidFill>
                            <a:srgbClr val="222db6"/>
                          </a:solidFill>
                          <a:latin typeface="Palatino Linotype"/>
                        </a:rPr>
                        <a:t>10</a:t>
                      </a:r>
                      <a:endParaRPr b="0" lang="uk-UA" sz="20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2000" spc="-1" strike="noStrike">
                          <a:solidFill>
                            <a:srgbClr val="222db6"/>
                          </a:solidFill>
                          <a:latin typeface="Palatino Linotype"/>
                        </a:rPr>
                        <a:t>24</a:t>
                      </a:r>
                      <a:endParaRPr b="0" lang="uk-UA" sz="20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2000" spc="-1" strike="noStrike">
                          <a:solidFill>
                            <a:srgbClr val="222db6"/>
                          </a:solidFill>
                          <a:latin typeface="Palatino Linotype"/>
                        </a:rPr>
                        <a:t>6</a:t>
                      </a:r>
                      <a:endParaRPr b="0" lang="uk-UA" sz="20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2000" spc="-1" strike="noStrike">
                          <a:solidFill>
                            <a:srgbClr val="222db6"/>
                          </a:solidFill>
                          <a:latin typeface="Palatino Linotype"/>
                        </a:rPr>
                        <a:t>8</a:t>
                      </a:r>
                      <a:endParaRPr b="0" lang="uk-UA" sz="20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2000" spc="-1" strike="noStrike">
                          <a:solidFill>
                            <a:srgbClr val="222db6"/>
                          </a:solidFill>
                          <a:latin typeface="Palatino Linotype"/>
                        </a:rPr>
                        <a:t>6</a:t>
                      </a:r>
                      <a:endParaRPr b="0" lang="uk-UA" sz="20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2000" spc="-1" strike="noStrike">
                          <a:solidFill>
                            <a:srgbClr val="222db6"/>
                          </a:solidFill>
                          <a:latin typeface="Palatino Linotype"/>
                        </a:rPr>
                        <a:t>1</a:t>
                      </a:r>
                      <a:endParaRPr b="0" lang="uk-UA" sz="20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e7ebf4"/>
                    </a:solidFill>
                  </a:tcPr>
                </a:tc>
              </a:tr>
            </a:tbl>
          </a:graphicData>
        </a:graphic>
      </p:graphicFrame>
      <p:pic>
        <p:nvPicPr>
          <p:cNvPr id="461" name="Рисунок 3" descr=""/>
          <p:cNvPicPr/>
          <p:nvPr/>
        </p:nvPicPr>
        <p:blipFill>
          <a:blip r:embed="rId1"/>
          <a:stretch/>
        </p:blipFill>
        <p:spPr>
          <a:xfrm>
            <a:off x="4080960" y="4149000"/>
            <a:ext cx="4026240" cy="2419920"/>
          </a:xfrm>
          <a:prstGeom prst="rect">
            <a:avLst/>
          </a:prstGeom>
          <a:ln w="0">
            <a:noFill/>
          </a:ln>
        </p:spPr>
      </p:pic>
      <p:pic>
        <p:nvPicPr>
          <p:cNvPr id="462" name="Рисунок 4" descr=""/>
          <p:cNvPicPr/>
          <p:nvPr/>
        </p:nvPicPr>
        <p:blipFill>
          <a:blip r:embed="rId2"/>
          <a:stretch/>
        </p:blipFill>
        <p:spPr>
          <a:xfrm>
            <a:off x="261720" y="3825000"/>
            <a:ext cx="3658680" cy="2743920"/>
          </a:xfrm>
          <a:prstGeom prst="rect">
            <a:avLst/>
          </a:prstGeom>
          <a:ln w="0">
            <a:noFill/>
          </a:ln>
          <a:effectLst>
            <a:reflection algn="bl" blurRad="12700" dir="5400000" dist="5000" endPos="30000" rotWithShape="0" stA="30000" sy="-100000"/>
          </a:effectLst>
          <a:scene3d>
            <a:camera prst="perspectiveContrastingLeftFacing">
              <a:rot lat="300000" lon="19800000" rev="0"/>
            </a:camera>
            <a:lightRig dir="t" rig="threePt">
              <a:rot lat="0" lon="0" rev="2700000"/>
            </a:lightRig>
          </a:scene3d>
          <a:sp3d>
            <a:bevelT w="63500" h="50800"/>
          </a:sp3d>
        </p:spPr>
      </p:pic>
      <p:sp>
        <p:nvSpPr>
          <p:cNvPr id="463" name="Прямокутник 5"/>
          <p:cNvSpPr/>
          <p:nvPr/>
        </p:nvSpPr>
        <p:spPr>
          <a:xfrm>
            <a:off x="8470800" y="3660480"/>
            <a:ext cx="3384000" cy="2908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ff"/>
            </a:solidFill>
            <a:round/>
          </a:ln>
          <a:effectLst>
            <a:outerShdw algn="bl" blurRad="76320" dir="2700000" dist="12218" kx="-800400" rotWithShape="0" sy="-23000">
              <a:srgbClr val="000000">
                <a:alpha val="20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0d0d0d"/>
                </a:solidFill>
                <a:latin typeface="Palatino Linotype"/>
              </a:rPr>
              <a:t>Завідувач бібліотекою – 1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0d0d0d"/>
                </a:solidFill>
                <a:latin typeface="Palatino Linotype"/>
              </a:rPr>
              <a:t>Сестра медична – 1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0d0d0d"/>
                </a:solidFill>
                <a:latin typeface="Palatino Linotype"/>
              </a:rPr>
              <a:t>Фахівець з ОП – 1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0d0d0d"/>
                </a:solidFill>
                <a:latin typeface="Palatino Linotype"/>
              </a:rPr>
              <a:t>Технічні працівники - 23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0d0d0d"/>
                </a:solidFill>
                <a:latin typeface="Palatino Linotype"/>
              </a:rPr>
              <a:t>Загальна кількість працівників - 85</a:t>
            </a:r>
            <a:endParaRPr b="0" lang="uk-UA" sz="1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1065240" y="533520"/>
            <a:ext cx="9600840" cy="1142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069791"/>
                </a:solidFill>
                <a:latin typeface="Palatino Linotype"/>
              </a:rPr>
              <a:t>Професійний шлях команди</a:t>
            </a:r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graphicFrame>
        <p:nvGraphicFramePr>
          <p:cNvPr id="465" name="Таблиця 6"/>
          <p:cNvGraphicFramePr/>
          <p:nvPr/>
        </p:nvGraphicFramePr>
        <p:xfrm>
          <a:off x="909720" y="1845000"/>
          <a:ext cx="10296720" cy="1367640"/>
        </p:xfrm>
        <a:graphic>
          <a:graphicData uri="http://schemas.openxmlformats.org/drawingml/2006/table">
            <a:tbl>
              <a:tblPr/>
              <a:tblGrid>
                <a:gridCol w="1420200"/>
                <a:gridCol w="824400"/>
                <a:gridCol w="885960"/>
                <a:gridCol w="885960"/>
                <a:gridCol w="885960"/>
                <a:gridCol w="628560"/>
                <a:gridCol w="1218240"/>
                <a:gridCol w="1218240"/>
                <a:gridCol w="812880"/>
                <a:gridCol w="757800"/>
                <a:gridCol w="758520"/>
              </a:tblGrid>
              <a:tr h="307800">
                <a:tc rowSpan="2"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Кількість</a:t>
                      </a:r>
                      <a:endParaRPr b="0" lang="uk-UA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педагогів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 gridSpan="6"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Розподіл за віком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 gridSpan="4"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Розподіл за стажем 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</a:tr>
              <a:tr h="84384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До 30 років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ebe8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30-40 років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ebe8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41-50 років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ebe8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51-60 років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ebe8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61-70 років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ebe8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Понад 70 років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ebe8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До 3 років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ebe8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3-10 років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ebe8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11-20 років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ebe8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Понад </a:t>
                      </a:r>
                      <a:endParaRPr b="0" lang="uk-UA" sz="14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20 років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ebe8cc"/>
                    </a:solidFill>
                  </a:tcPr>
                </a:tc>
              </a:tr>
              <a:tr h="24984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800" spc="-1" strike="noStrike">
                          <a:solidFill>
                            <a:srgbClr val="07837d"/>
                          </a:solidFill>
                          <a:latin typeface="Palatino Linotype"/>
                        </a:rPr>
                        <a:t>59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800" spc="-1" strike="noStrike">
                          <a:solidFill>
                            <a:srgbClr val="07837d"/>
                          </a:solidFill>
                          <a:latin typeface="Palatino Linotype"/>
                        </a:rPr>
                        <a:t>4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800" spc="-1" strike="noStrike">
                          <a:solidFill>
                            <a:srgbClr val="07837d"/>
                          </a:solidFill>
                          <a:latin typeface="Palatino Linotype"/>
                        </a:rPr>
                        <a:t>21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800" spc="-1" strike="noStrike">
                          <a:solidFill>
                            <a:srgbClr val="07837d"/>
                          </a:solidFill>
                          <a:latin typeface="Palatino Linotype"/>
                        </a:rPr>
                        <a:t>16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800" spc="-1" strike="noStrike">
                          <a:solidFill>
                            <a:srgbClr val="07837d"/>
                          </a:solidFill>
                          <a:latin typeface="Palatino Linotype"/>
                        </a:rPr>
                        <a:t>8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800" spc="-1" strike="noStrike">
                          <a:solidFill>
                            <a:srgbClr val="07837d"/>
                          </a:solidFill>
                          <a:latin typeface="Palatino Linotype"/>
                        </a:rPr>
                        <a:t>9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800" spc="-1" strike="noStrike">
                          <a:solidFill>
                            <a:srgbClr val="07837d"/>
                          </a:solidFill>
                          <a:latin typeface="Palatino Linotype"/>
                        </a:rPr>
                        <a:t>1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800" spc="-1" strike="noStrike">
                          <a:solidFill>
                            <a:srgbClr val="07837d"/>
                          </a:solidFill>
                          <a:latin typeface="Palatino Linotype"/>
                        </a:rPr>
                        <a:t>3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800" spc="-1" strike="noStrike">
                          <a:solidFill>
                            <a:srgbClr val="07837d"/>
                          </a:solidFill>
                          <a:latin typeface="Palatino Linotype"/>
                        </a:rPr>
                        <a:t>17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800" spc="-1" strike="noStrike">
                          <a:solidFill>
                            <a:srgbClr val="07837d"/>
                          </a:solidFill>
                          <a:latin typeface="Palatino Linotype"/>
                        </a:rPr>
                        <a:t>15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800" spc="-1" strike="noStrike">
                          <a:solidFill>
                            <a:srgbClr val="07837d"/>
                          </a:solidFill>
                          <a:latin typeface="Palatino Linotype"/>
                        </a:rPr>
                        <a:t>24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</a:tr>
            </a:tbl>
          </a:graphicData>
        </a:graphic>
      </p:graphicFrame>
      <p:pic>
        <p:nvPicPr>
          <p:cNvPr id="466" name="Рисунок 7" descr=""/>
          <p:cNvPicPr/>
          <p:nvPr/>
        </p:nvPicPr>
        <p:blipFill>
          <a:blip r:embed="rId1"/>
          <a:stretch/>
        </p:blipFill>
        <p:spPr>
          <a:xfrm>
            <a:off x="1275480" y="3407040"/>
            <a:ext cx="4458600" cy="2682360"/>
          </a:xfrm>
          <a:prstGeom prst="rect">
            <a:avLst/>
          </a:prstGeom>
          <a:ln w="0">
            <a:noFill/>
          </a:ln>
        </p:spPr>
      </p:pic>
      <p:pic>
        <p:nvPicPr>
          <p:cNvPr id="467" name="Рисунок 11" descr=""/>
          <p:cNvPicPr/>
          <p:nvPr/>
        </p:nvPicPr>
        <p:blipFill>
          <a:blip r:embed="rId2"/>
          <a:stretch/>
        </p:blipFill>
        <p:spPr>
          <a:xfrm>
            <a:off x="6040440" y="3429000"/>
            <a:ext cx="4590000" cy="270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1065240" y="533520"/>
            <a:ext cx="9600840" cy="1142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07837d"/>
                </a:solidFill>
                <a:latin typeface="Palatino Linotype"/>
              </a:rPr>
              <a:t>Нагороди та відзнаки</a:t>
            </a:r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graphicFrame>
        <p:nvGraphicFramePr>
          <p:cNvPr id="469" name="Таблиця 3"/>
          <p:cNvGraphicFramePr/>
          <p:nvPr/>
        </p:nvGraphicFramePr>
        <p:xfrm>
          <a:off x="1269720" y="1772640"/>
          <a:ext cx="7113960" cy="1007640"/>
        </p:xfrm>
        <a:graphic>
          <a:graphicData uri="http://schemas.openxmlformats.org/drawingml/2006/table">
            <a:tbl>
              <a:tblPr/>
              <a:tblGrid>
                <a:gridCol w="1415520"/>
                <a:gridCol w="1416600"/>
                <a:gridCol w="1415520"/>
                <a:gridCol w="1416600"/>
                <a:gridCol w="1449720"/>
              </a:tblGrid>
              <a:tr h="504000">
                <a:tc>
                  <a:txBody>
                    <a:bodyPr lIns="34920" rIns="34920" tIns="34920" bIns="3492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РУО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34920" marR="3492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34920" rIns="34920" tIns="34920" bIns="3492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РДА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34920" marR="3492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34920" rIns="34920" tIns="34920" bIns="3492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ДОН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34920" marR="3492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34920" rIns="34920" tIns="34920" bIns="3492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МОН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34920" marR="3492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34920" rIns="34920" tIns="34920" bIns="3492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КМДА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34920" marR="3492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504000">
                <a:tc>
                  <a:txBody>
                    <a:bodyPr lIns="34920" rIns="34920" tIns="34920" bIns="3492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54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34920" marR="3492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34920" rIns="34920" tIns="34920" bIns="3492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16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34920" marR="3492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34920" rIns="34920" tIns="34920" bIns="3492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7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34920" marR="3492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34920" rIns="34920" tIns="34920" bIns="3492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3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34920" marR="3492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34920" rIns="34920" tIns="34920" bIns="3492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3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34920" marR="3492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</a:tr>
            </a:tbl>
          </a:graphicData>
        </a:graphic>
      </p:graphicFrame>
      <p:sp>
        <p:nvSpPr>
          <p:cNvPr id="470" name="Прямокутник 4"/>
          <p:cNvSpPr/>
          <p:nvPr/>
        </p:nvSpPr>
        <p:spPr>
          <a:xfrm>
            <a:off x="1249560" y="2997000"/>
            <a:ext cx="4017960" cy="29275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5958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- Районне управління освіти (РУО): 54 особи (89,6% колективу) — свідчить про стабільно високу активність педагогів на рівні району;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- Районна державна адміністрація (РДА): 16 осіб (27,5%);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- Департамент освіти і науки (ДОН): 7 осіб (12%);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- Київська міська державна адміністрація (КМДА): 3 особи (5%);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- Міністерство освіти і науки України (МОН): 3 особи (5%).</a:t>
            </a:r>
            <a:endParaRPr b="0" lang="uk-UA" sz="1400" spc="-1" strike="noStrike">
              <a:latin typeface="Arial"/>
            </a:endParaRPr>
          </a:p>
        </p:txBody>
      </p:sp>
      <p:graphicFrame>
        <p:nvGraphicFramePr>
          <p:cNvPr id="14" name="Diagram14"/>
          <p:cNvGraphicFramePr/>
          <p:nvPr>
            <p:extLst>
              <p:ext uri="{D42A27DB-BD31-4B8C-83A1-F6EECF244321}">
                <p14:modId xmlns:p14="http://schemas.microsoft.com/office/powerpoint/2010/main" val="927362931"/>
              </p:ext>
            </p:extLst>
          </p:nvPr>
        </p:nvGraphicFramePr>
        <p:xfrm>
          <a:off x="5878440" y="2925000"/>
          <a:ext cx="4752000" cy="299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471" name="Рисунок 8" descr=""/>
          <p:cNvPicPr/>
          <p:nvPr/>
        </p:nvPicPr>
        <p:blipFill>
          <a:blip r:embed="rId6"/>
          <a:srcRect l="0" t="37305" r="0" b="0"/>
          <a:stretch/>
        </p:blipFill>
        <p:spPr>
          <a:xfrm>
            <a:off x="9622800" y="1412640"/>
            <a:ext cx="2171520" cy="2420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title"/>
          </p:nvPr>
        </p:nvSpPr>
        <p:spPr>
          <a:xfrm>
            <a:off x="1065240" y="125640"/>
            <a:ext cx="9600840" cy="1142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89000"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1fb1a2"/>
                </a:solidFill>
                <a:latin typeface="Palatino Linotype"/>
              </a:rPr>
              <a:t>Інноваційний освітній простір</a:t>
            </a:r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73" name="Заголовок 1"/>
          <p:cNvSpPr/>
          <p:nvPr/>
        </p:nvSpPr>
        <p:spPr>
          <a:xfrm>
            <a:off x="909720" y="1124640"/>
            <a:ext cx="10368720" cy="657000"/>
          </a:xfrm>
          <a:prstGeom prst="rect">
            <a:avLst/>
          </a:prstGeom>
          <a:noFill/>
          <a:ln w="0">
            <a:noFill/>
          </a:ln>
        </p:spPr>
        <p:style>
          <a:lnRef idx="2"/>
          <a:fillRef idx="0"/>
          <a:effectRef idx="0"/>
          <a:fontRef idx="minor"/>
        </p:style>
        <p:txBody>
          <a:bodyPr numCol="1" spcCol="1440" anchor="b">
            <a:noAutofit/>
          </a:bodyPr>
          <a:p>
            <a:pPr algn="ctr">
              <a:lnSpc>
                <a:spcPct val="90000"/>
              </a:lnSpc>
            </a:pPr>
            <a:endParaRPr b="0" lang="uk-UA" sz="32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uk-UA" sz="32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uk-UA" sz="2400" spc="-1" strike="noStrike">
                <a:solidFill>
                  <a:srgbClr val="9900cc"/>
                </a:solidFill>
                <a:latin typeface="Palatino Linotype"/>
              </a:rPr>
              <a:t>«Створюємо простір, у якому технології працюють 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uk-UA" sz="2400" spc="-1" strike="noStrike">
                <a:solidFill>
                  <a:srgbClr val="9900cc"/>
                </a:solidFill>
                <a:latin typeface="Palatino Linotype"/>
              </a:rPr>
              <a:t>на успіх дитини»</a:t>
            </a:r>
            <a:endParaRPr b="0" lang="uk-UA" sz="2400" spc="-1" strike="noStrike">
              <a:latin typeface="Arial"/>
            </a:endParaRPr>
          </a:p>
        </p:txBody>
      </p:sp>
      <p:graphicFrame>
        <p:nvGraphicFramePr>
          <p:cNvPr id="15" name="Diagram15"/>
          <p:cNvGraphicFramePr/>
          <p:nvPr>
            <p:extLst>
              <p:ext uri="{D42A27DB-BD31-4B8C-83A1-F6EECF244321}">
                <p14:modId xmlns:p14="http://schemas.microsoft.com/office/powerpoint/2010/main" val="2052069076"/>
              </p:ext>
            </p:extLst>
          </p:nvPr>
        </p:nvGraphicFramePr>
        <p:xfrm>
          <a:off x="261720" y="1989000"/>
          <a:ext cx="5400360" cy="38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74" name="Прямокутник 4"/>
          <p:cNvSpPr/>
          <p:nvPr/>
        </p:nvSpPr>
        <p:spPr>
          <a:xfrm>
            <a:off x="5374440" y="1845000"/>
            <a:ext cx="4547880" cy="49406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e70c2">
                <a:hueOff val="-4649685"/>
                <a:satOff val="-24297"/>
                <a:lumOff val="-2353"/>
                <a:alphaOff val="0"/>
              </a:srgbClr>
            </a:solidFill>
            <a:round/>
          </a:ln>
          <a:scene3d>
            <a:camera prst="orthographicFront"/>
            <a:lightRig dir="t" rig="chilly"/>
          </a:scene3d>
          <a:sp3d z="-400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1440" lIns="90000" rIns="90000" tIns="45000" bIns="45000" anchor="ctr">
            <a:noAutofit/>
            <a:scene3d>
              <a:camera prst="orthographicFront"/>
              <a:lightRig dir="t" rig="chilly"/>
            </a:scene3d>
            <a:sp3d z="-40000" prstMaterial="matte"/>
          </a:bodyPr>
          <a:p>
            <a:pPr algn="just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-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- </a:t>
            </a: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Реєстр дітей м. Києва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- Електронний журнал «Єдина школа»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- АІКОМ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-Участь у Всеукраїнському проєкті 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STEM-день «Тут живе STEM»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- STEM-проєкт «Зелена весна»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- Інтерактивні 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</a:rPr>
              <a:t>уроки  з використанням  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</a:rPr>
              <a:t>Wordwall, Leaning, </a:t>
            </a:r>
            <a:r>
              <a:rPr b="1" lang="uk-UA" sz="1400" spc="-1" strike="noStrike">
                <a:solidFill>
                  <a:srgbClr val="474747"/>
                </a:solidFill>
                <a:latin typeface="Times New Roman"/>
              </a:rPr>
              <a:t>Canva, ШІ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- Бінарні , інгегровані уроки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-  Цифрові інстументи оцінювання (тести)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- Мультимедійні дошки - 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-Електронне опитування учасників освітнього процесу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- Участь у курсах: «Використання ШІ на уроках», «Цифровий учитель»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- Цифровий урок – навчання за QR-кодом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- Тиждень «Майстерня інновацій»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- Навчання «Розвиток медіакомпетентності та критичного мислення педагога в умовах цифровізації суспільства» на базі Київського столичного університету імені Бориса Грінченка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- «Цифрограм для вчителів» («Дія. Освіта»)»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</p:txBody>
      </p:sp>
      <p:pic>
        <p:nvPicPr>
          <p:cNvPr id="475" name="Рисунок 5" descr=""/>
          <p:cNvPicPr/>
          <p:nvPr/>
        </p:nvPicPr>
        <p:blipFill>
          <a:blip r:embed="rId6"/>
          <a:stretch/>
        </p:blipFill>
        <p:spPr>
          <a:xfrm>
            <a:off x="8902800" y="1556640"/>
            <a:ext cx="3106440" cy="23392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Заголовок 12"/>
          <p:cNvSpPr/>
          <p:nvPr/>
        </p:nvSpPr>
        <p:spPr>
          <a:xfrm>
            <a:off x="4294080" y="4358160"/>
            <a:ext cx="637200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7" name="Заголовок 12"/>
          <p:cNvSpPr/>
          <p:nvPr/>
        </p:nvSpPr>
        <p:spPr>
          <a:xfrm>
            <a:off x="837720" y="332640"/>
            <a:ext cx="10248840" cy="482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uk-UA" sz="72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uk-UA" sz="72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uk-UA" sz="7200" spc="-1" strike="noStrike">
              <a:latin typeface="Arial"/>
            </a:endParaRPr>
          </a:p>
        </p:txBody>
      </p:sp>
      <p:sp>
        <p:nvSpPr>
          <p:cNvPr id="478" name="Заголовок 1"/>
          <p:cNvSpPr/>
          <p:nvPr/>
        </p:nvSpPr>
        <p:spPr>
          <a:xfrm>
            <a:off x="1486080" y="1525320"/>
            <a:ext cx="960084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uk-UA" sz="4800" spc="-1" strike="noStrike">
                <a:solidFill>
                  <a:srgbClr val="ffffff"/>
                </a:solidFill>
                <a:latin typeface="Palatino Linotype"/>
              </a:rPr>
              <a:t>Сходинками професійної майстерності</a:t>
            </a:r>
            <a:endParaRPr b="0" lang="uk-UA" sz="4800" spc="-1" strike="noStrike">
              <a:latin typeface="Arial"/>
            </a:endParaRPr>
          </a:p>
        </p:txBody>
      </p:sp>
      <p:graphicFrame>
        <p:nvGraphicFramePr>
          <p:cNvPr id="479" name="Таблиця 1"/>
          <p:cNvGraphicFramePr/>
          <p:nvPr/>
        </p:nvGraphicFramePr>
        <p:xfrm>
          <a:off x="765720" y="2300760"/>
          <a:ext cx="10512720" cy="3467160"/>
        </p:xfrm>
        <a:graphic>
          <a:graphicData uri="http://schemas.openxmlformats.org/drawingml/2006/table">
            <a:tbl>
              <a:tblPr/>
              <a:tblGrid>
                <a:gridCol w="5872680"/>
                <a:gridCol w="4640400"/>
              </a:tblGrid>
              <a:tr h="41796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Назва конкурсу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8c015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Результати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8c015"/>
                    </a:solidFill>
                  </a:tcPr>
                </a:tc>
              </a:tr>
              <a:tr h="115416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«Учитель року – 2026» </a:t>
                      </a:r>
                      <a:endParaRPr b="0" lang="uk-UA" sz="1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 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8c015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Участь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be8cc"/>
                    </a:solidFill>
                  </a:tcPr>
                </a:tc>
              </a:tr>
              <a:tr h="28692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Премія Global Teacher Prize Ukraine 2025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8c015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ТОП - 50 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58716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 </a:t>
                      </a: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Міжнародний конкурс педагогічної майстерності «Сонце Сократа»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8c015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І місце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be8cc"/>
                    </a:solidFill>
                  </a:tcPr>
                </a:tc>
              </a:tr>
              <a:tr h="102096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Всеукраїнський конкурс педагогічної майстерності «Освіта України - 2025»</a:t>
                      </a:r>
                      <a:endParaRPr b="0" lang="uk-UA" sz="1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 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8c015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І місце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Заголовок 12"/>
          <p:cNvSpPr/>
          <p:nvPr/>
        </p:nvSpPr>
        <p:spPr>
          <a:xfrm>
            <a:off x="4294080" y="4358160"/>
            <a:ext cx="637200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1" name="Заголовок 12"/>
          <p:cNvSpPr/>
          <p:nvPr/>
        </p:nvSpPr>
        <p:spPr>
          <a:xfrm>
            <a:off x="4147560" y="5006160"/>
            <a:ext cx="682308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Заголовок 12"/>
          <p:cNvSpPr/>
          <p:nvPr/>
        </p:nvSpPr>
        <p:spPr>
          <a:xfrm>
            <a:off x="189720" y="788400"/>
            <a:ext cx="11881080" cy="145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uk-UA" sz="4800" spc="-1" strike="noStrike">
                <a:solidFill>
                  <a:srgbClr val="ffffff"/>
                </a:solidFill>
                <a:latin typeface="Palatino Linotype"/>
              </a:rPr>
              <a:t>Методичний дайджест </a:t>
            </a:r>
            <a:endParaRPr b="0" lang="uk-UA" sz="48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uk-UA" sz="4800" spc="-1" strike="noStrike">
                <a:solidFill>
                  <a:srgbClr val="ffffff"/>
                </a:solidFill>
                <a:latin typeface="Palatino Linotype"/>
              </a:rPr>
              <a:t>«</a:t>
            </a:r>
            <a:r>
              <a:rPr b="1" lang="ru-RU" sz="4800" spc="-1" strike="noStrike">
                <a:solidFill>
                  <a:srgbClr val="ffffff"/>
                </a:solidFill>
                <a:latin typeface="Palatino Linotype"/>
              </a:rPr>
              <a:t>Освіта для майбутнього: створюємо траєкторію успіху разом»</a:t>
            </a:r>
            <a:endParaRPr b="0" lang="uk-UA" sz="4800" spc="-1" strike="noStrike">
              <a:latin typeface="Arial"/>
            </a:endParaRPr>
          </a:p>
        </p:txBody>
      </p:sp>
      <p:sp>
        <p:nvSpPr>
          <p:cNvPr id="483" name="Прямокутник 1"/>
          <p:cNvSpPr/>
          <p:nvPr/>
        </p:nvSpPr>
        <p:spPr>
          <a:xfrm>
            <a:off x="7480440" y="2524320"/>
            <a:ext cx="4392000" cy="42411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5958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Palatino Linotype"/>
              </a:rPr>
              <a:t>№ </a:t>
            </a:r>
            <a:r>
              <a:rPr b="1" lang="ru-RU" sz="1400" spc="-1" strike="noStrike">
                <a:solidFill>
                  <a:srgbClr val="000000"/>
                </a:solidFill>
                <a:latin typeface="Palatino Linotype"/>
              </a:rPr>
              <a:t>1 </a:t>
            </a: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«Інновації в освітньому процесі» з досвіду Олійник А.В., Терещенко Н.І., Чопенко А.В., Приходи Ю.О., Сіренко М.М.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uk-UA" sz="1800" spc="-1" strike="noStrike">
                <a:solidFill>
                  <a:srgbClr val="000000"/>
                </a:solidFill>
                <a:latin typeface="Palatino Linotype"/>
              </a:rPr>
              <a:t>№ </a:t>
            </a: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2</a:t>
            </a: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 «Інструментарій шкільного психолога: перевірені методики та лайфхаки» з досвіду Сіренко М.М.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№ </a:t>
            </a: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3 </a:t>
            </a: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«Кейси та результати: STEM у дії»  з досвіду Літвінової О.О.,  Гришко Ю,В.,  Посметьєвої О.Л., Васенко Т.В., Хімченко Н.О.,  Бут Н.М., Вознюк-Савченко В.М., Чопенко А.В., Дмитренко С.М., Арутюнян А.С, Хмельницької Т.Л., Печури О.А., Тирещенко Н.І., Василенко Л.П.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№ </a:t>
            </a: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4 </a:t>
            </a: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«Стратегії та інструменти самооцінювання навчальних досягнень» з досвіду роботи МО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№ </a:t>
            </a: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5</a:t>
            </a: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 «Від обмежень до можливостей: практичний кейс корекційної роботи з інклюзії». Пам’ятки наших фахівців: Літвінової О.О., Бровар М.В., Сіренко М.М, Василенко С.В., Пашньової С.С., Чопенко А.В., Черкашиної О.В.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484" name="TextBox 18"/>
          <p:cNvSpPr/>
          <p:nvPr/>
        </p:nvSpPr>
        <p:spPr>
          <a:xfrm>
            <a:off x="3286080" y="1251720"/>
            <a:ext cx="813672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rgbClr val="ffff00"/>
                </a:solidFill>
                <a:latin typeface="Palatino Linotype"/>
              </a:rPr>
              <a:t>«Від індивідуального досвіду - до спільного успіху»</a:t>
            </a:r>
            <a:endParaRPr b="0" lang="uk-UA" sz="2400" spc="-1" strike="noStrike">
              <a:latin typeface="Arial"/>
            </a:endParaRPr>
          </a:p>
        </p:txBody>
      </p:sp>
      <p:pic>
        <p:nvPicPr>
          <p:cNvPr id="485" name="Рисунок 3" descr=""/>
          <p:cNvPicPr/>
          <p:nvPr/>
        </p:nvPicPr>
        <p:blipFill>
          <a:blip r:embed="rId1"/>
          <a:stretch/>
        </p:blipFill>
        <p:spPr>
          <a:xfrm>
            <a:off x="117720" y="2136240"/>
            <a:ext cx="3273480" cy="4505760"/>
          </a:xfrm>
          <a:prstGeom prst="rect">
            <a:avLst/>
          </a:prstGeom>
          <a:ln w="0">
            <a:noFill/>
          </a:ln>
        </p:spPr>
      </p:pic>
      <p:pic>
        <p:nvPicPr>
          <p:cNvPr id="486" name="Рисунок 8" descr=""/>
          <p:cNvPicPr/>
          <p:nvPr/>
        </p:nvPicPr>
        <p:blipFill>
          <a:blip r:embed="rId2"/>
          <a:stretch/>
        </p:blipFill>
        <p:spPr>
          <a:xfrm>
            <a:off x="3101760" y="2435040"/>
            <a:ext cx="1530000" cy="1961640"/>
          </a:xfrm>
          <a:prstGeom prst="rect">
            <a:avLst/>
          </a:prstGeom>
          <a:ln w="0">
            <a:noFill/>
          </a:ln>
        </p:spPr>
      </p:pic>
      <p:pic>
        <p:nvPicPr>
          <p:cNvPr id="487" name="Рисунок 11" descr=""/>
          <p:cNvPicPr/>
          <p:nvPr/>
        </p:nvPicPr>
        <p:blipFill>
          <a:blip r:embed="rId3"/>
          <a:stretch/>
        </p:blipFill>
        <p:spPr>
          <a:xfrm>
            <a:off x="3483720" y="4430160"/>
            <a:ext cx="1756800" cy="2352240"/>
          </a:xfrm>
          <a:prstGeom prst="rect">
            <a:avLst/>
          </a:prstGeom>
          <a:ln w="0">
            <a:noFill/>
          </a:ln>
        </p:spPr>
      </p:pic>
      <p:pic>
        <p:nvPicPr>
          <p:cNvPr id="488" name="Рисунок 13" descr=""/>
          <p:cNvPicPr/>
          <p:nvPr/>
        </p:nvPicPr>
        <p:blipFill>
          <a:blip r:embed="rId4"/>
          <a:stretch/>
        </p:blipFill>
        <p:spPr>
          <a:xfrm>
            <a:off x="4804200" y="2451960"/>
            <a:ext cx="2279520" cy="2926440"/>
          </a:xfrm>
          <a:prstGeom prst="rect">
            <a:avLst/>
          </a:prstGeom>
          <a:ln w="0">
            <a:noFill/>
          </a:ln>
        </p:spPr>
      </p:pic>
      <p:pic>
        <p:nvPicPr>
          <p:cNvPr id="489" name="Рисунок 15" descr=""/>
          <p:cNvPicPr/>
          <p:nvPr/>
        </p:nvPicPr>
        <p:blipFill>
          <a:blip r:embed="rId5"/>
          <a:stretch/>
        </p:blipFill>
        <p:spPr>
          <a:xfrm>
            <a:off x="5568840" y="4566240"/>
            <a:ext cx="1712880" cy="2199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Заголовок 12"/>
          <p:cNvSpPr/>
          <p:nvPr/>
        </p:nvSpPr>
        <p:spPr>
          <a:xfrm>
            <a:off x="4294080" y="4358160"/>
            <a:ext cx="637200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Заголовок 12"/>
          <p:cNvSpPr/>
          <p:nvPr/>
        </p:nvSpPr>
        <p:spPr>
          <a:xfrm>
            <a:off x="4147560" y="5006160"/>
            <a:ext cx="682308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2" name="Заголовок 12"/>
          <p:cNvSpPr/>
          <p:nvPr/>
        </p:nvSpPr>
        <p:spPr>
          <a:xfrm>
            <a:off x="189720" y="-747360"/>
            <a:ext cx="11881080" cy="145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uk-UA" sz="4800" spc="-1" strike="noStrike">
                <a:solidFill>
                  <a:srgbClr val="ffffff"/>
                </a:solidFill>
                <a:latin typeface="Palatino Linotype"/>
              </a:rPr>
              <a:t>Поширення досвіду педагогів</a:t>
            </a:r>
            <a:endParaRPr b="0" lang="uk-UA" sz="4800" spc="-1" strike="noStrike">
              <a:latin typeface="Arial"/>
            </a:endParaRPr>
          </a:p>
        </p:txBody>
      </p:sp>
      <p:sp>
        <p:nvSpPr>
          <p:cNvPr id="493" name="TextBox 18"/>
          <p:cNvSpPr/>
          <p:nvPr/>
        </p:nvSpPr>
        <p:spPr>
          <a:xfrm>
            <a:off x="1341720" y="-219600"/>
            <a:ext cx="900072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rgbClr val="ffff00"/>
                </a:solidFill>
                <a:latin typeface="Palatino Linotype"/>
              </a:rPr>
              <a:t>«Від індивідуального досвіду - до спільного успіху»</a:t>
            </a:r>
            <a:endParaRPr b="0" lang="uk-UA" sz="2400" spc="-1" strike="noStrike">
              <a:latin typeface="Arial"/>
            </a:endParaRPr>
          </a:p>
        </p:txBody>
      </p:sp>
      <p:graphicFrame>
        <p:nvGraphicFramePr>
          <p:cNvPr id="494" name="Таблиця 7"/>
          <p:cNvGraphicFramePr/>
          <p:nvPr/>
        </p:nvGraphicFramePr>
        <p:xfrm>
          <a:off x="45720" y="980640"/>
          <a:ext cx="12025080" cy="5636520"/>
        </p:xfrm>
        <a:graphic>
          <a:graphicData uri="http://schemas.openxmlformats.org/drawingml/2006/table">
            <a:tbl>
              <a:tblPr/>
              <a:tblGrid>
                <a:gridCol w="1493640"/>
                <a:gridCol w="10531440"/>
              </a:tblGrid>
              <a:tr h="234360"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Арутюнян А. С.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Проєкт «STEM-весна-2026»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234360"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Василенко Л.П.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 </a:t>
                      </a: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«Коли література оживає: STEM-урок, що будує уяву»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234360"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Крутько І.С.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Відкритий урок «Англійська мова 7 клас НУШ»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234360"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Літвінова О.О.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«Комунікативні групи як форма роботи з учнями з розладами аутичного спектру»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447480"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Літвінова О.О.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«Створення комплексної психолого-педагогічної моделі організації роботи з дітьми з розладами аутичного спектру в умовах інклюзивного навчання».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234360"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Бут Н.М.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«Проєкт «Архітектори майбутнього: як учнів 5-7 класів створювали місто та школу мрій»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234360"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Терещенко Н.І.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«STEM-еспресо: як підбадьорити навчання за допомогою біологічних досліджень»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447480"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Літвінова О.О.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«Впровадження інструментів ігрової рефлексії та візуалізація успіху в корекційно-розвитковій роботі вчителя-логопеда»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307800"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Літвінова О.О.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«STEM-проєкт «Комфорт для хвостиків: будуємо разом» як засіб формування компетентностей учнів з ООП»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234360"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Літвінова О.О.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«Кейс-стаді: «Адаптивні пам'ятки як місток до генерації навичок у дітей з ООП»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234360"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Олійник А.В.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«Смарт-арабіка: цифровий кейс педагога та жива мова»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234360"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Нагорна Е.І.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«Використання ігор на уроках англійської мови»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307800"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Пашньова С.С.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«Особливості самооцінювання дітей із мовленнєвими порушеннями на корекційно-розвиткових заняттях»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307800"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Підгора М.А.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«Музика незламних: як козацький епос програмує нас на Перемогу»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307800"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Печура О.А.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«Наука за дверима: як перетворити побут на дослідницьку лабораторію під час STEM-дня»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447480"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Радчук А.О.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«РОЗВИТОК ЦИФРОВИХ КОМПЕТЕНТНОСТЕЙ ПЕДАГОГІЧНИХ І НАУКОВО-ПЕДАГОГІЧНИХ ПРАЦІВНИКІВ ЗАСОБАМИ СИСТЕМ ШТУЧНОГО ІНТЕЛЕКТУ»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234360"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Сіренко М.М.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Виступ на педагогічній раді «Педагогічна кав'ярня»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307800"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Чопенко А.В.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Рецепт успішної комунікації: «Капучино для соціалізації» як модель інклюзивної взаємодії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447480"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Чопенко А.В.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«Рефлексивна палітра успіху: використання пам'яток самооцінювання як інструмента емоційного та когнітивного розвитку учнів з ООП»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234360"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Янчук Т.В.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10440" rIns="10440" tIns="10440" bIns="1044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«Волонтерські проєкти закладів освіти: лідерство, відповідальність, рух до перемоги»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10440" marR="10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2073240" y="332640"/>
            <a:ext cx="10069560" cy="10537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069791"/>
                </a:solidFill>
                <a:latin typeface="Palatino Linotype"/>
              </a:rPr>
              <a:t>Академічна доброчесність</a:t>
            </a:r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graphicFrame>
        <p:nvGraphicFramePr>
          <p:cNvPr id="16" name="Diagram16"/>
          <p:cNvGraphicFramePr/>
          <p:nvPr>
            <p:extLst>
              <p:ext uri="{D42A27DB-BD31-4B8C-83A1-F6EECF244321}">
                <p14:modId xmlns:p14="http://schemas.microsoft.com/office/powerpoint/2010/main" val="351338057"/>
              </p:ext>
            </p:extLst>
          </p:nvPr>
        </p:nvGraphicFramePr>
        <p:xfrm>
          <a:off x="3934080" y="1747440"/>
          <a:ext cx="4032000" cy="420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96" name="PlaceHolder 2"/>
          <p:cNvSpPr>
            <a:spLocks noGrp="1"/>
          </p:cNvSpPr>
          <p:nvPr>
            <p:ph/>
          </p:nvPr>
        </p:nvSpPr>
        <p:spPr>
          <a:xfrm>
            <a:off x="765720" y="3358440"/>
            <a:ext cx="3588840" cy="3886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85840" indent="-285840">
              <a:lnSpc>
                <a:spcPct val="90000"/>
              </a:lnSpc>
              <a:spcBef>
                <a:spcPts val="601"/>
              </a:spcBef>
              <a:buClr>
                <a:srgbClr val="07837d"/>
              </a:buClr>
              <a:buFont typeface="Arial"/>
              <a:buChar char="-"/>
            </a:pPr>
            <a:r>
              <a:rPr b="1" lang="uk-UA" sz="1600" spc="-1" strike="noStrike">
                <a:solidFill>
                  <a:srgbClr val="07837d"/>
                </a:solidFill>
                <a:latin typeface="Palatino Linotype"/>
              </a:rPr>
              <a:t>Положення про академічну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  <a:p>
            <a:pPr>
              <a:lnSpc>
                <a:spcPct val="9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uk-UA" sz="1600" spc="-1" strike="noStrike">
                <a:solidFill>
                  <a:srgbClr val="07837d"/>
                </a:solidFill>
                <a:latin typeface="Palatino Linotype"/>
              </a:rPr>
              <a:t>     </a:t>
            </a:r>
            <a:r>
              <a:rPr b="1" lang="uk-UA" sz="1600" spc="-1" strike="noStrike">
                <a:solidFill>
                  <a:srgbClr val="07837d"/>
                </a:solidFill>
                <a:latin typeface="Palatino Linotype"/>
              </a:rPr>
              <a:t>доброчесність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  <a:p>
            <a:pPr marL="285840" indent="-285840">
              <a:lnSpc>
                <a:spcPct val="90000"/>
              </a:lnSpc>
              <a:spcBef>
                <a:spcPts val="601"/>
              </a:spcBef>
              <a:buClr>
                <a:srgbClr val="07837d"/>
              </a:buClr>
              <a:buFont typeface="Arial"/>
              <a:buChar char="-"/>
              <a:tabLst>
                <a:tab algn="l" pos="0"/>
              </a:tabLst>
            </a:pPr>
            <a:r>
              <a:rPr b="1" lang="uk-UA" sz="1600" spc="-1" strike="noStrike">
                <a:solidFill>
                  <a:srgbClr val="07837d"/>
                </a:solidFill>
                <a:latin typeface="Palatino Linotype"/>
              </a:rPr>
              <a:t>Пам'ятка дотримання академічної доброчесності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  <a:p>
            <a:pPr marL="285840" indent="-285840">
              <a:lnSpc>
                <a:spcPct val="90000"/>
              </a:lnSpc>
              <a:spcBef>
                <a:spcPts val="601"/>
              </a:spcBef>
              <a:buClr>
                <a:srgbClr val="07837d"/>
              </a:buClr>
              <a:buFont typeface="Arial"/>
              <a:buChar char="-"/>
              <a:tabLst>
                <a:tab algn="l" pos="0"/>
              </a:tabLst>
            </a:pPr>
            <a:r>
              <a:rPr b="1" lang="uk-UA" sz="1600" spc="-1" strike="noStrike">
                <a:solidFill>
                  <a:srgbClr val="07837d"/>
                </a:solidFill>
                <a:latin typeface="Palatino Linotype"/>
              </a:rPr>
              <a:t> </a:t>
            </a:r>
            <a:r>
              <a:rPr b="1" lang="uk-UA" sz="1600" spc="-1" strike="noStrike">
                <a:solidFill>
                  <a:srgbClr val="07837d"/>
                </a:solidFill>
                <a:latin typeface="Palatino Linotype"/>
              </a:rPr>
              <a:t>Кодекс Честі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  <a:p>
            <a:pPr marL="285840" indent="-285840">
              <a:lnSpc>
                <a:spcPct val="90000"/>
              </a:lnSpc>
              <a:spcBef>
                <a:spcPts val="601"/>
              </a:spcBef>
              <a:buClr>
                <a:srgbClr val="07837d"/>
              </a:buClr>
              <a:buFont typeface="Arial"/>
              <a:buChar char="-"/>
              <a:tabLst>
                <a:tab algn="l" pos="0"/>
              </a:tabLst>
            </a:pPr>
            <a:r>
              <a:rPr b="1" lang="uk-UA" sz="1600" spc="-1" strike="noStrike">
                <a:solidFill>
                  <a:srgbClr val="07837d"/>
                </a:solidFill>
                <a:latin typeface="Palatino Linotype"/>
              </a:rPr>
              <a:t>Правила поведінки учасників освітнього процесу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  <a:p>
            <a:pPr marL="285840" indent="-285840">
              <a:lnSpc>
                <a:spcPct val="90000"/>
              </a:lnSpc>
              <a:spcBef>
                <a:spcPts val="601"/>
              </a:spcBef>
              <a:buClr>
                <a:srgbClr val="07837d"/>
              </a:buClr>
              <a:buFont typeface="Arial"/>
              <a:buChar char="-"/>
              <a:tabLst>
                <a:tab algn="l" pos="0"/>
              </a:tabLst>
            </a:pPr>
            <a:r>
              <a:rPr b="1" lang="uk-UA" sz="1600" spc="-1" strike="noStrike">
                <a:solidFill>
                  <a:srgbClr val="07837d"/>
                </a:solidFill>
                <a:latin typeface="Palatino Linotype"/>
              </a:rPr>
              <a:t>Участь у Всеукраїнському конкурсі відеоробіт «Доброчесність – наш свідомий вибір»</a:t>
            </a: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  <a:p>
            <a:pPr>
              <a:lnSpc>
                <a:spcPct val="90000"/>
              </a:lnSpc>
              <a:spcBef>
                <a:spcPts val="601"/>
              </a:spcBef>
              <a:tabLst>
                <a:tab algn="l" pos="0"/>
              </a:tabLst>
            </a:pPr>
            <a:endParaRPr b="0" lang="uk-UA" sz="16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97" name="Заголовок 1"/>
          <p:cNvSpPr/>
          <p:nvPr/>
        </p:nvSpPr>
        <p:spPr>
          <a:xfrm>
            <a:off x="2539080" y="1268640"/>
            <a:ext cx="9387720" cy="549720"/>
          </a:xfrm>
          <a:prstGeom prst="rect">
            <a:avLst/>
          </a:prstGeom>
          <a:noFill/>
          <a:ln w="0">
            <a:noFill/>
          </a:ln>
        </p:spPr>
        <p:style>
          <a:lnRef idx="2"/>
          <a:fillRef idx="0"/>
          <a:effectRef idx="0"/>
          <a:fontRef idx="minor"/>
        </p:style>
        <p:txBody>
          <a:bodyPr numCol="1" spcCol="1440" anchor="b">
            <a:noAutofit/>
          </a:bodyPr>
          <a:p>
            <a:pPr algn="ctr">
              <a:lnSpc>
                <a:spcPct val="90000"/>
              </a:lnSpc>
            </a:pPr>
            <a:r>
              <a:rPr b="1" lang="uk-UA" sz="2800" spc="-1" strike="noStrike">
                <a:solidFill>
                  <a:srgbClr val="7030a0"/>
                </a:solidFill>
                <a:latin typeface="Palatino Linotype"/>
              </a:rPr>
              <a:t>«Мисли критично, дій доброчесно» 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498" name="Рисунок 7" descr=""/>
          <p:cNvPicPr/>
          <p:nvPr/>
        </p:nvPicPr>
        <p:blipFill>
          <a:blip r:embed="rId6"/>
          <a:stretch/>
        </p:blipFill>
        <p:spPr>
          <a:xfrm>
            <a:off x="286560" y="79920"/>
            <a:ext cx="2639160" cy="32990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499" name="Рисунок 9" descr=""/>
          <p:cNvPicPr/>
          <p:nvPr/>
        </p:nvPicPr>
        <p:blipFill>
          <a:blip r:embed="rId7"/>
          <a:stretch/>
        </p:blipFill>
        <p:spPr>
          <a:xfrm>
            <a:off x="8254800" y="2133000"/>
            <a:ext cx="3528000" cy="3960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500" name="Рисунок 2" descr=""/>
          <p:cNvPicPr/>
          <p:nvPr/>
        </p:nvPicPr>
        <p:blipFill>
          <a:blip r:embed="rId8"/>
          <a:stretch/>
        </p:blipFill>
        <p:spPr>
          <a:xfrm>
            <a:off x="3691800" y="5430960"/>
            <a:ext cx="1325520" cy="1272600"/>
          </a:xfrm>
          <a:prstGeom prst="rect">
            <a:avLst/>
          </a:prstGeom>
          <a:ln w="0">
            <a:noFill/>
          </a:ln>
        </p:spPr>
      </p:pic>
      <p:pic>
        <p:nvPicPr>
          <p:cNvPr id="501" name="Рисунок 6" descr=""/>
          <p:cNvPicPr/>
          <p:nvPr/>
        </p:nvPicPr>
        <p:blipFill>
          <a:blip r:embed="rId9"/>
          <a:stretch/>
        </p:blipFill>
        <p:spPr>
          <a:xfrm>
            <a:off x="5344920" y="5589360"/>
            <a:ext cx="1210320" cy="1123920"/>
          </a:xfrm>
          <a:prstGeom prst="rect">
            <a:avLst/>
          </a:prstGeom>
          <a:ln w="0">
            <a:noFill/>
          </a:ln>
        </p:spPr>
      </p:pic>
      <p:pic>
        <p:nvPicPr>
          <p:cNvPr id="502" name="Рисунок 8" descr=""/>
          <p:cNvPicPr/>
          <p:nvPr/>
        </p:nvPicPr>
        <p:blipFill>
          <a:blip r:embed="rId10"/>
          <a:stretch/>
        </p:blipFill>
        <p:spPr>
          <a:xfrm>
            <a:off x="6916680" y="5466960"/>
            <a:ext cx="1212840" cy="1236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Объект 2"/>
          <p:cNvSpPr/>
          <p:nvPr/>
        </p:nvSpPr>
        <p:spPr>
          <a:xfrm>
            <a:off x="5622480" y="1049040"/>
            <a:ext cx="5151960" cy="497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Стрілка: вправо 8"/>
          <p:cNvSpPr/>
          <p:nvPr/>
        </p:nvSpPr>
        <p:spPr>
          <a:xfrm>
            <a:off x="1630080" y="1772640"/>
            <a:ext cx="3456000" cy="230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rgbClr val="08cac1"/>
            </a:solidFill>
            <a:round/>
          </a:ln>
          <a:scene3d>
            <a:camera prst="orthographicFront"/>
            <a:lightRig dir="t" rig="threeP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  <a:scene3d>
              <a:camera prst="orthographicFront"/>
              <a:lightRig dir="t" rig="threePt"/>
            </a:scene3d>
            <a:sp3d>
              <a:bevelT prst="relaxedInset"/>
            </a:sp3d>
          </a:bodyPr>
          <a:p>
            <a:pPr algn="ctr">
              <a:lnSpc>
                <a:spcPct val="100000"/>
              </a:lnSpc>
            </a:pPr>
            <a:r>
              <a:rPr b="0" lang="uk-UA" sz="5400" spc="-1" strike="noStrike">
                <a:solidFill>
                  <a:srgbClr val="07837d"/>
                </a:solidFill>
                <a:latin typeface="Palatino Linotype"/>
              </a:rPr>
              <a:t>МІСІЯ</a:t>
            </a:r>
            <a:endParaRPr b="0" lang="uk-UA" sz="5400" spc="-1" strike="noStrike">
              <a:latin typeface="Arial"/>
            </a:endParaRPr>
          </a:p>
        </p:txBody>
      </p:sp>
      <p:sp>
        <p:nvSpPr>
          <p:cNvPr id="363" name="Стрілка: вправо 10"/>
          <p:cNvSpPr/>
          <p:nvPr/>
        </p:nvSpPr>
        <p:spPr>
          <a:xfrm>
            <a:off x="1630080" y="4077000"/>
            <a:ext cx="3456000" cy="230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rgbClr val="08cac1"/>
            </a:solidFill>
            <a:round/>
          </a:ln>
          <a:scene3d>
            <a:camera prst="orthographicFront"/>
            <a:lightRig dir="t" rig="threeP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  <a:scene3d>
              <a:camera prst="orthographicFront"/>
              <a:lightRig dir="t" rig="threePt"/>
            </a:scene3d>
            <a:sp3d>
              <a:bevelT prst="relaxedInset"/>
            </a:sp3d>
          </a:bodyPr>
          <a:p>
            <a:pPr algn="ctr">
              <a:lnSpc>
                <a:spcPct val="100000"/>
              </a:lnSpc>
            </a:pPr>
            <a:r>
              <a:rPr b="0" lang="uk-UA" sz="5400" spc="-1" strike="noStrike">
                <a:solidFill>
                  <a:srgbClr val="07837d"/>
                </a:solidFill>
                <a:latin typeface="Palatino Linotype"/>
              </a:rPr>
              <a:t>ВІЗІЯ</a:t>
            </a:r>
            <a:endParaRPr b="0" lang="uk-UA" sz="5400" spc="-1" strike="noStrike">
              <a:latin typeface="Arial"/>
            </a:endParaRPr>
          </a:p>
        </p:txBody>
      </p:sp>
      <p:sp>
        <p:nvSpPr>
          <p:cNvPr id="364" name="Блок-схема: альтернативний процес 12"/>
          <p:cNvSpPr/>
          <p:nvPr/>
        </p:nvSpPr>
        <p:spPr>
          <a:xfrm>
            <a:off x="5374440" y="1989000"/>
            <a:ext cx="5328360" cy="201600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5958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1" lang="uk-UA" sz="1800" spc="-1" strike="noStrike">
                <a:solidFill>
                  <a:srgbClr val="0d0d0d"/>
                </a:solidFill>
                <a:latin typeface="Times New Roman"/>
                <a:ea typeface="NSimSun"/>
              </a:rPr>
              <a:t>забезпечення конституційного права громадян на здобуття якісної повної загальної середньої освіти з акцентом на профільне навчання та всебічний розвиток особистості, формування активних громадян, готових до викликів сучасності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365" name="Заголовок 12"/>
          <p:cNvSpPr/>
          <p:nvPr/>
        </p:nvSpPr>
        <p:spPr>
          <a:xfrm>
            <a:off x="189720" y="581760"/>
            <a:ext cx="11998800" cy="83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>
              <a:lnSpc>
                <a:spcPct val="90000"/>
              </a:lnSpc>
            </a:pPr>
            <a:r>
              <a:rPr b="1" lang="uk-UA" sz="4800" spc="-1" strike="noStrike">
                <a:solidFill>
                  <a:srgbClr val="ffffff"/>
                </a:solidFill>
                <a:latin typeface="Palatino Linotype"/>
              </a:rPr>
              <a:t>Стратегічний вектор розвитку Ліцею </a:t>
            </a:r>
            <a:endParaRPr b="0" lang="uk-UA" sz="4800" spc="-1" strike="noStrike">
              <a:latin typeface="Arial"/>
            </a:endParaRPr>
          </a:p>
        </p:txBody>
      </p:sp>
      <p:sp>
        <p:nvSpPr>
          <p:cNvPr id="366" name="Блок-схема: альтернативний процес 17"/>
          <p:cNvSpPr/>
          <p:nvPr/>
        </p:nvSpPr>
        <p:spPr>
          <a:xfrm>
            <a:off x="5374440" y="4149000"/>
            <a:ext cx="5328360" cy="2016000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5958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1" lang="uk-UA" sz="2400" spc="-1" strike="noStrike">
                <a:solidFill>
                  <a:srgbClr val="0d0d0d"/>
                </a:solidFill>
                <a:latin typeface="Times New Roman"/>
                <a:ea typeface="NSimSun"/>
              </a:rPr>
              <a:t>«Сучасна школа - поєднання «коду нації» та «інноваційних технологій майбутнього» </a:t>
            </a:r>
            <a:endParaRPr b="0" lang="uk-UA" sz="2400" spc="-1" strike="noStrike">
              <a:latin typeface="Arial"/>
            </a:endParaRPr>
          </a:p>
        </p:txBody>
      </p:sp>
      <p:sp>
        <p:nvSpPr>
          <p:cNvPr id="367" name="TextBox 19"/>
          <p:cNvSpPr/>
          <p:nvPr/>
        </p:nvSpPr>
        <p:spPr>
          <a:xfrm>
            <a:off x="981720" y="1196640"/>
            <a:ext cx="968436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" sz="2400" spc="-1" strike="noStrike">
                <a:solidFill>
                  <a:srgbClr val="ffff00"/>
                </a:solidFill>
                <a:latin typeface="Palatino Linotype"/>
              </a:rPr>
              <a:t>«Від школи знань до школи компетентностей» 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" sz="2400" spc="-1" strike="noStrike">
                <a:solidFill>
                  <a:srgbClr val="ffff00"/>
                </a:solidFill>
                <a:latin typeface="Palatino Linotype"/>
              </a:rPr>
              <a:t>(реалізація Концепції «Нова українська школа»)</a:t>
            </a:r>
            <a:endParaRPr b="0" lang="uk-UA" sz="2400" spc="-1" strike="noStrike">
              <a:latin typeface="Arial"/>
            </a:endParaRPr>
          </a:p>
        </p:txBody>
      </p:sp>
      <p:pic>
        <p:nvPicPr>
          <p:cNvPr id="368" name="Рисунок 1" descr=""/>
          <p:cNvPicPr/>
          <p:nvPr/>
        </p:nvPicPr>
        <p:blipFill>
          <a:blip r:embed="rId1"/>
          <a:stretch/>
        </p:blipFill>
        <p:spPr>
          <a:xfrm>
            <a:off x="2062080" y="3406320"/>
            <a:ext cx="1347120" cy="1341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Прямокутник 10"/>
          <p:cNvSpPr/>
          <p:nvPr/>
        </p:nvSpPr>
        <p:spPr>
          <a:xfrm>
            <a:off x="8384400" y="2449080"/>
            <a:ext cx="3574080" cy="28609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5958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4" name="Прямокутник 8"/>
          <p:cNvSpPr/>
          <p:nvPr/>
        </p:nvSpPr>
        <p:spPr>
          <a:xfrm>
            <a:off x="261720" y="2565000"/>
            <a:ext cx="3871440" cy="280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5958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5" name="Заголовок 12"/>
          <p:cNvSpPr/>
          <p:nvPr/>
        </p:nvSpPr>
        <p:spPr>
          <a:xfrm>
            <a:off x="4294080" y="4358160"/>
            <a:ext cx="637200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6" name="Заголовок 12"/>
          <p:cNvSpPr/>
          <p:nvPr/>
        </p:nvSpPr>
        <p:spPr>
          <a:xfrm>
            <a:off x="4147560" y="5006160"/>
            <a:ext cx="682308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7" name="Заголовок 12"/>
          <p:cNvSpPr/>
          <p:nvPr/>
        </p:nvSpPr>
        <p:spPr>
          <a:xfrm>
            <a:off x="1197720" y="469800"/>
            <a:ext cx="962064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uk-UA" sz="4800" spc="-1" strike="noStrike">
                <a:solidFill>
                  <a:srgbClr val="ffffff"/>
                </a:solidFill>
                <a:latin typeface="Palatino Linotype"/>
              </a:rPr>
              <a:t>Партнерство заради успіху</a:t>
            </a:r>
            <a:endParaRPr b="0" lang="uk-UA" sz="4800" spc="-1" strike="noStrike">
              <a:latin typeface="Arial"/>
            </a:endParaRPr>
          </a:p>
        </p:txBody>
      </p:sp>
      <p:sp>
        <p:nvSpPr>
          <p:cNvPr id="508" name="Прямокутник 1"/>
          <p:cNvSpPr/>
          <p:nvPr/>
        </p:nvSpPr>
        <p:spPr>
          <a:xfrm>
            <a:off x="230040" y="1578240"/>
            <a:ext cx="3917520" cy="7984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5958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1600" spc="-1" strike="noStrike">
                <a:solidFill>
                  <a:srgbClr val="0f5851"/>
                </a:solidFill>
                <a:latin typeface="Palatino Linotype"/>
              </a:rPr>
              <a:t>Факультет журналістики</a:t>
            </a:r>
            <a:endParaRPr b="0" lang="uk-UA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1600" spc="-1" strike="noStrike">
                <a:solidFill>
                  <a:srgbClr val="0f5851"/>
                </a:solidFill>
                <a:latin typeface="Palatino Linotype"/>
              </a:rPr>
              <a:t>Київського столичного університету імені Бориса Грінченка</a:t>
            </a:r>
            <a:endParaRPr b="0" lang="uk-UA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600" spc="-1" strike="noStrike">
              <a:latin typeface="Arial"/>
            </a:endParaRPr>
          </a:p>
        </p:txBody>
      </p:sp>
      <p:sp>
        <p:nvSpPr>
          <p:cNvPr id="509" name="Прямокутник 7"/>
          <p:cNvSpPr/>
          <p:nvPr/>
        </p:nvSpPr>
        <p:spPr>
          <a:xfrm>
            <a:off x="8329320" y="1547640"/>
            <a:ext cx="3629520" cy="7916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5958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uk-UA" sz="1600" spc="-1" strike="noStrike">
                <a:solidFill>
                  <a:srgbClr val="0f5851"/>
                </a:solidFill>
                <a:latin typeface="Palatino Linotype"/>
              </a:rPr>
              <a:t>Відкритий міжнародний</a:t>
            </a:r>
            <a:endParaRPr b="0" lang="uk-UA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1600" spc="-1" strike="noStrike">
                <a:solidFill>
                  <a:srgbClr val="0f5851"/>
                </a:solidFill>
                <a:latin typeface="Palatino Linotype"/>
              </a:rPr>
              <a:t>університет розвитку людини «Україна»</a:t>
            </a:r>
            <a:endParaRPr b="0" lang="uk-UA" sz="1600" spc="-1" strike="noStrike">
              <a:latin typeface="Arial"/>
            </a:endParaRPr>
          </a:p>
        </p:txBody>
      </p:sp>
      <p:graphicFrame>
        <p:nvGraphicFramePr>
          <p:cNvPr id="17" name="Diagram17"/>
          <p:cNvGraphicFramePr/>
          <p:nvPr>
            <p:extLst>
              <p:ext uri="{D42A27DB-BD31-4B8C-83A1-F6EECF244321}">
                <p14:modId xmlns:p14="http://schemas.microsoft.com/office/powerpoint/2010/main" val="3319305602"/>
              </p:ext>
            </p:extLst>
          </p:nvPr>
        </p:nvGraphicFramePr>
        <p:xfrm>
          <a:off x="4510080" y="1556640"/>
          <a:ext cx="3657960" cy="42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510" name="TextBox 18"/>
          <p:cNvSpPr/>
          <p:nvPr/>
        </p:nvSpPr>
        <p:spPr>
          <a:xfrm>
            <a:off x="1197720" y="1144800"/>
            <a:ext cx="9620640" cy="456120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extrusionH="63500" z="152400" prstMaterial="dkEdge">
            <a:bevelT prst="relaxedInset" w="135400" h="16350"/>
            <a:contourClr>
              <a:schemeClr val="bg1"/>
            </a:contourClr>
          </a:sp3d>
        </p:spPr>
        <p:style>
          <a:lnRef idx="1"/>
          <a:fillRef idx="0"/>
          <a:effectRef idx="2"/>
          <a:fontRef idx="minor"/>
        </p:style>
        <p:txBody>
          <a:bodyPr numCol="1" spcCol="1440" lIns="90000" rIns="90000" tIns="45000" bIns="45000" anchor="t">
            <a:spAutoFit/>
            <a:scene3d>
              <a:camera prst="orthographicFront"/>
              <a:lightRig dir="t" rig="threePt">
                <a:rot lat="0" lon="0" rev="7500000"/>
              </a:lightRig>
            </a:scene3d>
            <a:sp3d extrusionH="63500" z="152400" prstMaterial="dkEdge">
              <a:bevelT prst="relaxedInset" w="135400" h="16350"/>
              <a:contourClr>
                <a:schemeClr val="bg1"/>
              </a:contourClr>
            </a:sp3d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00"/>
                </a:solidFill>
                <a:latin typeface="Palatino Linotype"/>
              </a:rPr>
              <a:t>«</a:t>
            </a:r>
            <a:r>
              <a:rPr b="1" lang="ru-RU" sz="2400" spc="-1" strike="noStrike">
                <a:solidFill>
                  <a:srgbClr val="ffff00"/>
                </a:solidFill>
                <a:latin typeface="Palatino Linotype"/>
              </a:rPr>
              <a:t>Разом до вершин знань  та успішного майбутнього»</a:t>
            </a:r>
            <a:endParaRPr b="0" lang="uk-UA" sz="2400" spc="-1" strike="noStrike">
              <a:latin typeface="Arial"/>
            </a:endParaRPr>
          </a:p>
        </p:txBody>
      </p:sp>
      <p:sp>
        <p:nvSpPr>
          <p:cNvPr id="511" name="Місце для вмісту 5"/>
          <p:cNvSpPr/>
          <p:nvPr/>
        </p:nvSpPr>
        <p:spPr>
          <a:xfrm>
            <a:off x="477720" y="2493000"/>
            <a:ext cx="3456000" cy="303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</a:pPr>
            <a:endParaRPr b="0" lang="uk-UA" sz="1800" spc="-1" strike="noStrike">
              <a:latin typeface="Arial"/>
            </a:endParaRPr>
          </a:p>
          <a:p>
            <a:pPr marL="223920" indent="-2239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Екскурсія «Профільна освіта – шлях до успішного майбутнього»</a:t>
            </a:r>
            <a:endParaRPr b="0" lang="uk-UA" sz="1400" spc="-1" strike="noStrike">
              <a:latin typeface="Arial"/>
            </a:endParaRPr>
          </a:p>
          <a:p>
            <a:pPr marL="223920" indent="-2239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Участь у виставці «А завтра була війна»</a:t>
            </a:r>
            <a:endParaRPr b="0" lang="uk-UA" sz="1400" spc="-1" strike="noStrike">
              <a:latin typeface="Arial"/>
            </a:endParaRPr>
          </a:p>
          <a:p>
            <a:pPr marL="223920" indent="-2239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День відкритих дверей</a:t>
            </a:r>
            <a:endParaRPr b="0" lang="uk-UA" sz="1400" spc="-1" strike="noStrike">
              <a:latin typeface="Arial"/>
            </a:endParaRPr>
          </a:p>
          <a:p>
            <a:pPr marL="223920" indent="-2239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Тренінг «Розвиток медіакомпетентності та критичного мислення педагога в умовах цифровізації освіти</a:t>
            </a:r>
            <a:endParaRPr b="0" lang="uk-UA" sz="1400" spc="-1" strike="noStrike">
              <a:latin typeface="Arial"/>
            </a:endParaRPr>
          </a:p>
          <a:p>
            <a:pPr marL="223920" indent="-2239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Конкурс журналістської творчості для старшокласників «НОВІ МЕДІЯ»</a:t>
            </a:r>
            <a:endParaRPr b="0" lang="uk-UA" sz="1400" spc="-1" strike="noStrike">
              <a:latin typeface="Arial"/>
            </a:endParaRPr>
          </a:p>
          <a:p>
            <a:pPr marL="223920" indent="-2239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Курс «МЕДІАШКОЛА – 2026»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b="0" lang="uk-UA" sz="1400" spc="-1" strike="noStrike">
              <a:latin typeface="Arial"/>
            </a:endParaRPr>
          </a:p>
        </p:txBody>
      </p:sp>
      <p:sp>
        <p:nvSpPr>
          <p:cNvPr id="512" name="Місце для вмісту 5"/>
          <p:cNvSpPr/>
          <p:nvPr/>
        </p:nvSpPr>
        <p:spPr>
          <a:xfrm>
            <a:off x="8473320" y="2349000"/>
            <a:ext cx="3237480" cy="324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</a:pPr>
            <a:endParaRPr b="0" lang="uk-UA" sz="1800" spc="-1" strike="noStrike">
              <a:latin typeface="Arial"/>
            </a:endParaRPr>
          </a:p>
          <a:p>
            <a:pPr marL="223920" indent="-2239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Calibri"/>
              </a:rPr>
              <a:t>Виступ на ХХІІІ Всеукраїнській науково-практичній конференція</a:t>
            </a:r>
            <a:br/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Calibri"/>
              </a:rPr>
              <a:t>«Молодь: освіта, наука, духовність</a:t>
            </a:r>
            <a:endParaRPr b="0" lang="uk-UA" sz="1400" spc="-1" strike="noStrike">
              <a:latin typeface="Arial"/>
            </a:endParaRPr>
          </a:p>
          <a:p>
            <a:pPr marL="223920" indent="-2239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Calibri"/>
              </a:rPr>
              <a:t>Х</a:t>
            </a: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Calibri"/>
              </a:rPr>
              <a:t>V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Calibri"/>
              </a:rPr>
              <a:t>ІІ Міжнародний культурно-мистецький фестиваль «Козацькій славі жити у віках»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uk-UA" sz="1400" spc="-1" strike="noStrike">
              <a:latin typeface="Arial"/>
            </a:endParaRPr>
          </a:p>
          <a:p>
            <a:pPr marL="223920" indent="-2239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Calibri"/>
              </a:rPr>
              <a:t>Участь у ХХ</a:t>
            </a: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Calibri"/>
              </a:rPr>
              <a:t>V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Calibri"/>
              </a:rPr>
              <a:t> Міжнародній науково-практичній конференції «Інклюзивне освітнє середовище: проблеми, перспективи та кращі практики»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uk-UA" sz="1400" spc="-1" strike="noStrike">
              <a:latin typeface="Arial"/>
            </a:endParaRPr>
          </a:p>
        </p:txBody>
      </p:sp>
      <p:pic>
        <p:nvPicPr>
          <p:cNvPr id="513" name="Рисунок 2" descr=""/>
          <p:cNvPicPr/>
          <p:nvPr/>
        </p:nvPicPr>
        <p:blipFill>
          <a:blip r:embed="rId6"/>
          <a:stretch/>
        </p:blipFill>
        <p:spPr>
          <a:xfrm>
            <a:off x="3888720" y="3981600"/>
            <a:ext cx="2121120" cy="2828520"/>
          </a:xfrm>
          <a:prstGeom prst="rect">
            <a:avLst/>
          </a:prstGeom>
          <a:ln w="0">
            <a:noFill/>
          </a:ln>
        </p:spPr>
      </p:pic>
      <p:pic>
        <p:nvPicPr>
          <p:cNvPr id="514" name="Рисунок 4" descr=""/>
          <p:cNvPicPr/>
          <p:nvPr/>
        </p:nvPicPr>
        <p:blipFill>
          <a:blip r:embed="rId7"/>
          <a:stretch/>
        </p:blipFill>
        <p:spPr>
          <a:xfrm>
            <a:off x="6707520" y="3981600"/>
            <a:ext cx="1996200" cy="281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1065240" y="692640"/>
            <a:ext cx="9600840" cy="1142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79000"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07837d"/>
                </a:solidFill>
                <a:latin typeface="Palatino Linotype"/>
              </a:rPr>
              <a:t>Від профорієнтації </a:t>
            </a:r>
            <a:br/>
            <a:r>
              <a:rPr b="1" lang="uk-UA" sz="4800" spc="-1" strike="noStrike">
                <a:solidFill>
                  <a:srgbClr val="07837d"/>
                </a:solidFill>
                <a:latin typeface="Palatino Linotype"/>
              </a:rPr>
              <a:t>до професійної реалізації</a:t>
            </a:r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516" name="Заголовок 1"/>
          <p:cNvSpPr/>
          <p:nvPr/>
        </p:nvSpPr>
        <p:spPr>
          <a:xfrm>
            <a:off x="1486080" y="1525320"/>
            <a:ext cx="960084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1" lang="uk-UA" sz="2800" spc="-1" strike="noStrike">
                <a:solidFill>
                  <a:srgbClr val="7030a0"/>
                </a:solidFill>
                <a:latin typeface="Palatino Linotype"/>
              </a:rPr>
              <a:t>«Створюємо умови для старту»</a:t>
            </a:r>
            <a:endParaRPr b="0" lang="uk-UA" sz="2800" spc="-1" strike="noStrike">
              <a:latin typeface="Arial"/>
            </a:endParaRPr>
          </a:p>
        </p:txBody>
      </p:sp>
      <p:graphicFrame>
        <p:nvGraphicFramePr>
          <p:cNvPr id="517" name="Таблиця 5"/>
          <p:cNvGraphicFramePr/>
          <p:nvPr/>
        </p:nvGraphicFramePr>
        <p:xfrm>
          <a:off x="189720" y="2133000"/>
          <a:ext cx="6840360" cy="4536000"/>
        </p:xfrm>
        <a:graphic>
          <a:graphicData uri="http://schemas.openxmlformats.org/drawingml/2006/table">
            <a:tbl>
              <a:tblPr/>
              <a:tblGrid>
                <a:gridCol w="1782000"/>
                <a:gridCol w="5058360"/>
              </a:tblGrid>
              <a:tr h="23256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222db6"/>
                          </a:solidFill>
                          <a:latin typeface="Palatino Linotype"/>
                        </a:rPr>
                        <a:t>Напрям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8c015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222db6"/>
                          </a:solidFill>
                          <a:latin typeface="Palatino Linotype"/>
                        </a:rPr>
                        <a:t>Перелік закладів вищої освіти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8c015"/>
                    </a:solidFill>
                  </a:tcPr>
                </a:tc>
              </a:tr>
              <a:tr h="185940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222db6"/>
                          </a:solidFill>
                          <a:latin typeface="Palatino Linotype"/>
                        </a:rPr>
                        <a:t>Філологічний  та гуманітарний напрям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8c015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-Київський національний лінгвістичний університет</a:t>
                      </a:r>
                      <a:endParaRPr b="0" lang="uk-UA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-Київський столичний університет імені Бориса Грінченка</a:t>
                      </a:r>
                      <a:endParaRPr b="0" lang="uk-UA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-Український державний університет імені Михайла Драгоманова</a:t>
                      </a:r>
                      <a:endParaRPr b="0" lang="uk-UA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-Таврійський національний університет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be8cc"/>
                    </a:solidFill>
                  </a:tcPr>
                </a:tc>
              </a:tr>
              <a:tr h="85752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222db6"/>
                          </a:solidFill>
                          <a:latin typeface="Palatino Linotype"/>
                        </a:rPr>
                        <a:t>Мистецький та творчий напрям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8c015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-Університет культури і мистецтв</a:t>
                      </a:r>
                      <a:endParaRPr b="0" lang="uk-UA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-Університет кіно і телебачення імені Карпенка-Карого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60912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222db6"/>
                          </a:solidFill>
                          <a:latin typeface="Palatino Linotype"/>
                        </a:rPr>
                        <a:t>ІТ та цифрові технології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8c015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- Інститут комп’ютерних технологій</a:t>
                      </a:r>
                      <a:endParaRPr b="0" lang="uk-UA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- Державний університет телекомунікацій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be8cc"/>
                    </a:solidFill>
                  </a:tcPr>
                </a:tc>
              </a:tr>
              <a:tr h="97740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222db6"/>
                          </a:solidFill>
                          <a:latin typeface="Palatino Linotype"/>
                        </a:rPr>
                        <a:t>Авіаційний, технічний та інженерний напрям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8c015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-Авіаційний університет (факультет логістики, аерокосмічний факультет)</a:t>
                      </a:r>
                      <a:endParaRPr b="0" lang="uk-UA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-Київський професійний технологічний коледж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5f4e7"/>
                    </a:solidFill>
                  </a:tcPr>
                </a:tc>
              </a:tr>
            </a:tbl>
          </a:graphicData>
        </a:graphic>
      </p:graphicFrame>
      <p:pic>
        <p:nvPicPr>
          <p:cNvPr id="518" name="Рисунок 7" descr=""/>
          <p:cNvPicPr/>
          <p:nvPr/>
        </p:nvPicPr>
        <p:blipFill>
          <a:blip r:embed="rId1"/>
          <a:stretch/>
        </p:blipFill>
        <p:spPr>
          <a:xfrm>
            <a:off x="7174440" y="2133000"/>
            <a:ext cx="2897280" cy="21726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519" name="Рисунок 9" descr=""/>
          <p:cNvPicPr/>
          <p:nvPr/>
        </p:nvPicPr>
        <p:blipFill>
          <a:blip r:embed="rId2"/>
          <a:stretch/>
        </p:blipFill>
        <p:spPr>
          <a:xfrm>
            <a:off x="9855000" y="3069000"/>
            <a:ext cx="2139480" cy="2852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520" name="Рисунок 11" descr=""/>
          <p:cNvPicPr/>
          <p:nvPr/>
        </p:nvPicPr>
        <p:blipFill>
          <a:blip r:embed="rId3"/>
          <a:stretch/>
        </p:blipFill>
        <p:spPr>
          <a:xfrm>
            <a:off x="7723800" y="4305960"/>
            <a:ext cx="1798920" cy="23986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521" name="Рисунок 13" descr=""/>
          <p:cNvPicPr/>
          <p:nvPr/>
        </p:nvPicPr>
        <p:blipFill>
          <a:blip r:embed="rId4"/>
          <a:stretch/>
        </p:blipFill>
        <p:spPr>
          <a:xfrm>
            <a:off x="10130760" y="201960"/>
            <a:ext cx="1798920" cy="23986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522" name="Рисунок 15" descr=""/>
          <p:cNvPicPr/>
          <p:nvPr/>
        </p:nvPicPr>
        <p:blipFill>
          <a:blip r:embed="rId5"/>
          <a:stretch/>
        </p:blipFill>
        <p:spPr>
          <a:xfrm>
            <a:off x="421200" y="206280"/>
            <a:ext cx="1360800" cy="18147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1065240" y="774000"/>
            <a:ext cx="9600840" cy="1142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79000"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07837d"/>
                </a:solidFill>
                <a:latin typeface="Palatino Linotype"/>
              </a:rPr>
              <a:t>Від профорієнтації </a:t>
            </a:r>
            <a:br/>
            <a:r>
              <a:rPr b="1" lang="uk-UA" sz="4800" spc="-1" strike="noStrike">
                <a:solidFill>
                  <a:srgbClr val="07837d"/>
                </a:solidFill>
                <a:latin typeface="Palatino Linotype"/>
              </a:rPr>
              <a:t>до професійної реалізації</a:t>
            </a:r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524" name="Заголовок 1"/>
          <p:cNvSpPr/>
          <p:nvPr/>
        </p:nvSpPr>
        <p:spPr>
          <a:xfrm>
            <a:off x="1486080" y="1597320"/>
            <a:ext cx="960084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1" lang="uk-UA" sz="2800" spc="-1" strike="noStrike">
                <a:solidFill>
                  <a:srgbClr val="7030a0"/>
                </a:solidFill>
                <a:latin typeface="Palatino Linotype"/>
              </a:rPr>
              <a:t>«Створюємо умови для старту»</a:t>
            </a:r>
            <a:endParaRPr b="0" lang="uk-UA" sz="2800" spc="-1" strike="noStrike">
              <a:latin typeface="Arial"/>
            </a:endParaRPr>
          </a:p>
        </p:txBody>
      </p:sp>
      <p:graphicFrame>
        <p:nvGraphicFramePr>
          <p:cNvPr id="525" name="Таблиця 2"/>
          <p:cNvGraphicFramePr/>
          <p:nvPr/>
        </p:nvGraphicFramePr>
        <p:xfrm>
          <a:off x="261720" y="2277000"/>
          <a:ext cx="8203680" cy="4320000"/>
        </p:xfrm>
        <a:graphic>
          <a:graphicData uri="http://schemas.openxmlformats.org/drawingml/2006/table">
            <a:tbl>
              <a:tblPr/>
              <a:tblGrid>
                <a:gridCol w="2137320"/>
                <a:gridCol w="6066360"/>
              </a:tblGrid>
              <a:tr h="26496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ffffff"/>
                          </a:solidFill>
                          <a:latin typeface="Palatino Linotype"/>
                        </a:rPr>
                        <a:t>Напрям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e70c2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ffffff"/>
                          </a:solidFill>
                          <a:latin typeface="Palatino Linotype"/>
                        </a:rPr>
                        <a:t>Перелік закладів вищої освіти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e70c2"/>
                    </a:solidFill>
                  </a:tcPr>
                </a:tc>
              </a:tr>
              <a:tr h="97704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ffffff"/>
                          </a:solidFill>
                          <a:latin typeface="Palatino Linotype"/>
                        </a:rPr>
                        <a:t>Будівництво, архітектура та дизайн середовища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e70c2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-Київський професійний коледж будівництва і архітектури</a:t>
                      </a:r>
                      <a:endParaRPr b="0" lang="uk-UA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-Київський професійний коледж будівництва і комунального господарства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9"/>
                    </a:solidFill>
                  </a:tcPr>
                </a:tc>
              </a:tr>
              <a:tr h="26496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ffffff"/>
                          </a:solidFill>
                          <a:latin typeface="Palatino Linotype"/>
                        </a:rPr>
                        <a:t>Медичний напрям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e70c2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-Київський медичний університет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</a:tr>
              <a:tr h="140652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ffffff"/>
                          </a:solidFill>
                          <a:latin typeface="Palatino Linotype"/>
                        </a:rPr>
                        <a:t>Економічний, правовий та соціальний напрям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e70c2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-Державний податковий університет</a:t>
                      </a:r>
                      <a:endParaRPr b="0" lang="uk-UA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-Відкритий міжнародний університет розвитку людини «Україна»</a:t>
                      </a:r>
                      <a:endParaRPr b="0" lang="uk-UA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-Ірпінський фаховий коледж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9"/>
                    </a:solidFill>
                  </a:tcPr>
                </a:tc>
              </a:tr>
              <a:tr h="140652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ffffff"/>
                          </a:solidFill>
                          <a:latin typeface="Palatino Linotype"/>
                        </a:rPr>
                        <a:t>Військовий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e70c2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-Військовий інститут Київського університету імені Тараса Шевченка</a:t>
                      </a:r>
                      <a:endParaRPr b="0" lang="uk-UA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-Одеська морська академія</a:t>
                      </a:r>
                      <a:endParaRPr b="0" lang="uk-UA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-Інститут військово-морських сил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</a:tr>
            </a:tbl>
          </a:graphicData>
        </a:graphic>
      </p:graphicFrame>
      <p:pic>
        <p:nvPicPr>
          <p:cNvPr id="526" name="Рисунок 4" descr=""/>
          <p:cNvPicPr/>
          <p:nvPr/>
        </p:nvPicPr>
        <p:blipFill>
          <a:blip r:embed="rId1"/>
          <a:stretch/>
        </p:blipFill>
        <p:spPr>
          <a:xfrm>
            <a:off x="8686800" y="2277000"/>
            <a:ext cx="3357720" cy="1800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527" name="Рисунок 7" descr=""/>
          <p:cNvPicPr/>
          <p:nvPr/>
        </p:nvPicPr>
        <p:blipFill>
          <a:blip r:embed="rId2"/>
          <a:srcRect l="17537" t="0" r="0" b="6994"/>
          <a:stretch/>
        </p:blipFill>
        <p:spPr>
          <a:xfrm>
            <a:off x="9491040" y="216000"/>
            <a:ext cx="2350440" cy="1988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528" name="Рисунок 9" descr=""/>
          <p:cNvPicPr/>
          <p:nvPr/>
        </p:nvPicPr>
        <p:blipFill>
          <a:blip r:embed="rId3"/>
          <a:stretch/>
        </p:blipFill>
        <p:spPr>
          <a:xfrm>
            <a:off x="311400" y="584640"/>
            <a:ext cx="1961640" cy="14713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529" name="Рисунок 11" descr=""/>
          <p:cNvPicPr/>
          <p:nvPr/>
        </p:nvPicPr>
        <p:blipFill>
          <a:blip r:embed="rId4"/>
          <a:stretch/>
        </p:blipFill>
        <p:spPr>
          <a:xfrm>
            <a:off x="8725680" y="4149000"/>
            <a:ext cx="3131640" cy="2348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Заголовок 12"/>
          <p:cNvSpPr/>
          <p:nvPr/>
        </p:nvSpPr>
        <p:spPr>
          <a:xfrm>
            <a:off x="4294080" y="4358160"/>
            <a:ext cx="637200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Заголовок 12"/>
          <p:cNvSpPr/>
          <p:nvPr/>
        </p:nvSpPr>
        <p:spPr>
          <a:xfrm>
            <a:off x="837720" y="332640"/>
            <a:ext cx="10248840" cy="482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uk-UA" sz="72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uk-UA" sz="72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uk-UA" sz="7200" spc="-1" strike="noStrike">
              <a:latin typeface="Arial"/>
            </a:endParaRPr>
          </a:p>
        </p:txBody>
      </p:sp>
      <p:sp>
        <p:nvSpPr>
          <p:cNvPr id="532" name="Заголовок 1"/>
          <p:cNvSpPr/>
          <p:nvPr/>
        </p:nvSpPr>
        <p:spPr>
          <a:xfrm>
            <a:off x="1486080" y="1268640"/>
            <a:ext cx="960084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3" name="Заголовок 1"/>
          <p:cNvSpPr/>
          <p:nvPr/>
        </p:nvSpPr>
        <p:spPr>
          <a:xfrm>
            <a:off x="1065240" y="476640"/>
            <a:ext cx="96008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78000"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ffffff"/>
                </a:solidFill>
                <a:latin typeface="Palatino Linotype"/>
              </a:rPr>
              <a:t>Мала академія наук, олімпіади – </a:t>
            </a:r>
            <a:endParaRPr b="0" lang="uk-UA" sz="4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ffffff"/>
                </a:solidFill>
                <a:latin typeface="Palatino Linotype"/>
              </a:rPr>
              <a:t>перші кроки в науку</a:t>
            </a:r>
            <a:endParaRPr b="0" lang="uk-UA" sz="4800" spc="-1" strike="noStrike">
              <a:latin typeface="Arial"/>
            </a:endParaRPr>
          </a:p>
        </p:txBody>
      </p:sp>
      <p:graphicFrame>
        <p:nvGraphicFramePr>
          <p:cNvPr id="534" name="Таблиця 3"/>
          <p:cNvGraphicFramePr/>
          <p:nvPr/>
        </p:nvGraphicFramePr>
        <p:xfrm>
          <a:off x="549720" y="1556640"/>
          <a:ext cx="11160720" cy="5301000"/>
        </p:xfrm>
        <a:graphic>
          <a:graphicData uri="http://schemas.openxmlformats.org/drawingml/2006/table">
            <a:tbl>
              <a:tblPr/>
              <a:tblGrid>
                <a:gridCol w="5178960"/>
                <a:gridCol w="1764360"/>
                <a:gridCol w="2083320"/>
                <a:gridCol w="2134080"/>
              </a:tblGrid>
              <a:tr h="48672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ffffff"/>
                          </a:solidFill>
                          <a:latin typeface="Palatino Linotype"/>
                        </a:rPr>
                        <a:t>Тема роботи 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259f39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ffffff"/>
                          </a:solidFill>
                          <a:latin typeface="Palatino Linotype"/>
                        </a:rPr>
                        <a:t>Етап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259f39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ffffff"/>
                          </a:solidFill>
                          <a:latin typeface="Palatino Linotype"/>
                        </a:rPr>
                        <a:t>Учні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259f39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ffffff"/>
                          </a:solidFill>
                          <a:latin typeface="Palatino Linotype"/>
                        </a:rPr>
                        <a:t>Педагогічні працівники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259f39"/>
                    </a:solidFill>
                  </a:tcPr>
                </a:tc>
              </a:tr>
              <a:tr h="80460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SimSun"/>
                        </a:rPr>
                        <a:t>«Чому підліткам потрібні кишенькові гроші» 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SimSun"/>
                        </a:rPr>
                        <a:t>Міський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e7efe8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SimSun"/>
                        </a:rPr>
                        <a:t>Завада А.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e7efe8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SimSun"/>
                        </a:rPr>
                        <a:t>Клічук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e7efe8"/>
                    </a:solidFill>
                  </a:tcPr>
                </a:tc>
              </a:tr>
              <a:tr h="108144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«Витоки і відмінності між американським та британським варіантами англійської мови» </a:t>
                      </a:r>
                      <a:endParaRPr b="0" lang="uk-UA" sz="16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Міський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Стельник Д. 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Гришко Ю.В.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98460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«Михайло Старицький як ідейний наставник діячів української культурно-мистецької еліти другої половини ХІХ – початку ХХ ст. »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Міський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e7efe8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Шевчук О.О. 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e7efe8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Радчук А.О.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e7efe8"/>
                    </a:solidFill>
                  </a:tcPr>
                </a:tc>
              </a:tr>
              <a:tr h="98460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«Вплив природи гелеутворювачів та параметрів процесу на якість сфер, отриманих методом йонної сферіфікації»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Міський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Коваленко В. 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Печура О.А.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259f39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95904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SimSun"/>
                        </a:rPr>
                        <a:t>Учнівська олімпіада з математики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SimSun"/>
                        </a:rPr>
                        <a:t>Районний</a:t>
                      </a:r>
                      <a:endParaRPr b="0" lang="uk-UA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SimSun"/>
                        </a:rPr>
                        <a:t>ІІІ місце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7efe8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SimSun"/>
                        </a:rPr>
                        <a:t>Бородійчук М.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7efe8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SimSun"/>
                        </a:rPr>
                        <a:t>Лопачук Г.В.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259f39"/>
                      </a:solidFill>
                    </a:lnL>
                    <a:lnR w="12240">
                      <a:solidFill>
                        <a:srgbClr val="259f39"/>
                      </a:solidFill>
                    </a:lnR>
                    <a:lnT w="12240">
                      <a:solidFill>
                        <a:srgbClr val="259f39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7efe8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Заголовок 12"/>
          <p:cNvSpPr/>
          <p:nvPr/>
        </p:nvSpPr>
        <p:spPr>
          <a:xfrm>
            <a:off x="4294080" y="4358160"/>
            <a:ext cx="637200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Заголовок 12"/>
          <p:cNvSpPr/>
          <p:nvPr/>
        </p:nvSpPr>
        <p:spPr>
          <a:xfrm>
            <a:off x="837720" y="332640"/>
            <a:ext cx="10248840" cy="482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uk-UA" sz="72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uk-UA" sz="72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uk-UA" sz="7200" spc="-1" strike="noStrike">
              <a:latin typeface="Arial"/>
            </a:endParaRPr>
          </a:p>
        </p:txBody>
      </p:sp>
      <p:sp>
        <p:nvSpPr>
          <p:cNvPr id="537" name="Заголовок 1"/>
          <p:cNvSpPr/>
          <p:nvPr/>
        </p:nvSpPr>
        <p:spPr>
          <a:xfrm>
            <a:off x="1486080" y="1268640"/>
            <a:ext cx="960084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uk-UA" sz="4800" spc="-1" strike="noStrike">
                <a:solidFill>
                  <a:srgbClr val="ffffff"/>
                </a:solidFill>
                <a:latin typeface="Palatino Linotype"/>
              </a:rPr>
              <a:t>Плекаймо мовне майбутнє</a:t>
            </a:r>
            <a:endParaRPr b="0" lang="uk-UA" sz="4800" spc="-1" strike="noStrike">
              <a:latin typeface="Arial"/>
            </a:endParaRPr>
          </a:p>
        </p:txBody>
      </p:sp>
      <p:graphicFrame>
        <p:nvGraphicFramePr>
          <p:cNvPr id="538" name="Таблиця 1"/>
          <p:cNvGraphicFramePr/>
          <p:nvPr/>
        </p:nvGraphicFramePr>
        <p:xfrm>
          <a:off x="909720" y="2275560"/>
          <a:ext cx="10800720" cy="4105440"/>
        </p:xfrm>
        <a:graphic>
          <a:graphicData uri="http://schemas.openxmlformats.org/drawingml/2006/table">
            <a:tbl>
              <a:tblPr/>
              <a:tblGrid>
                <a:gridCol w="8058960"/>
                <a:gridCol w="2741760"/>
              </a:tblGrid>
              <a:tr h="45720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Назва конкурсу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444fdc"/>
                      </a:solidFill>
                    </a:lnL>
                    <a:lnR w="12240">
                      <a:solidFill>
                        <a:srgbClr val="444fdc"/>
                      </a:solidFill>
                    </a:lnR>
                    <a:lnT w="12240">
                      <a:solidFill>
                        <a:srgbClr val="444fdc"/>
                      </a:solidFill>
                    </a:lnT>
                    <a:lnB w="12240">
                      <a:solidFill>
                        <a:srgbClr val="444fdc"/>
                      </a:solidFill>
                    </a:lnB>
                    <a:solidFill>
                      <a:srgbClr val="444fdc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Результати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444fdc"/>
                      </a:solidFill>
                    </a:lnL>
                    <a:lnR w="12240">
                      <a:solidFill>
                        <a:srgbClr val="444fdc"/>
                      </a:solidFill>
                    </a:lnR>
                    <a:lnT w="12240">
                      <a:solidFill>
                        <a:srgbClr val="444fdc"/>
                      </a:solidFill>
                    </a:lnT>
                    <a:lnB w="12240">
                      <a:solidFill>
                        <a:srgbClr val="444fdc"/>
                      </a:solidFill>
                    </a:lnB>
                    <a:solidFill>
                      <a:srgbClr val="444fdc"/>
                    </a:solidFill>
                  </a:tcPr>
                </a:tc>
              </a:tr>
              <a:tr h="55692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Всеукраїнський конкурс журналістської творчості для старшокласників "НОВІ В МЕДІА"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444fdc"/>
                      </a:solidFill>
                    </a:lnL>
                    <a:lnR w="12240">
                      <a:solidFill>
                        <a:srgbClr val="444fdc"/>
                      </a:solidFill>
                    </a:lnR>
                    <a:lnT w="12240">
                      <a:solidFill>
                        <a:srgbClr val="444fdc"/>
                      </a:solidFill>
                    </a:lnT>
                    <a:lnB w="12240">
                      <a:solidFill>
                        <a:srgbClr val="444fd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Участь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444fdc"/>
                      </a:solidFill>
                    </a:lnL>
                    <a:lnR w="12240">
                      <a:solidFill>
                        <a:srgbClr val="444fdc"/>
                      </a:solidFill>
                    </a:lnR>
                    <a:lnT w="12240">
                      <a:solidFill>
                        <a:srgbClr val="444fdc"/>
                      </a:solidFill>
                    </a:lnT>
                    <a:lnB w="12240">
                      <a:solidFill>
                        <a:srgbClr val="444fdc"/>
                      </a:solidFill>
                    </a:lnB>
                    <a:solidFill>
                      <a:srgbClr val="e8e9f8"/>
                    </a:solidFill>
                  </a:tcPr>
                </a:tc>
              </a:tr>
              <a:tr h="83160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Весняний інтенсив Mediaschool 2026 (Медіашкола 2026) від Факультету журналістики Київського столичного університету імені Бориса Грінченка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444fdc"/>
                      </a:solidFill>
                    </a:lnL>
                    <a:lnR w="12240">
                      <a:solidFill>
                        <a:srgbClr val="444fdc"/>
                      </a:solidFill>
                    </a:lnR>
                    <a:lnT w="12240">
                      <a:solidFill>
                        <a:srgbClr val="444fdc"/>
                      </a:solidFill>
                    </a:lnT>
                    <a:lnB w="12240">
                      <a:solidFill>
                        <a:srgbClr val="444fd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Участь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444fdc"/>
                      </a:solidFill>
                    </a:lnL>
                    <a:lnR w="12240">
                      <a:solidFill>
                        <a:srgbClr val="444fdc"/>
                      </a:solidFill>
                    </a:lnR>
                    <a:lnT w="12240">
                      <a:solidFill>
                        <a:srgbClr val="444fdc"/>
                      </a:solidFill>
                    </a:lnT>
                    <a:lnB w="12240">
                      <a:solidFill>
                        <a:srgbClr val="444fdc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9660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Районний етап конкурсу з української мови ім. Петра Яцика </a:t>
                      </a:r>
                      <a:endParaRPr b="0" lang="uk-UA" sz="1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 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444fdc"/>
                      </a:solidFill>
                    </a:lnL>
                    <a:lnR w="12240">
                      <a:solidFill>
                        <a:srgbClr val="444fdc"/>
                      </a:solidFill>
                    </a:lnR>
                    <a:lnT w="12240">
                      <a:solidFill>
                        <a:srgbClr val="444fdc"/>
                      </a:solidFill>
                    </a:lnT>
                    <a:lnB w="12240">
                      <a:solidFill>
                        <a:srgbClr val="444fd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ІІІ місце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444fdc"/>
                      </a:solidFill>
                    </a:lnL>
                    <a:lnR w="12240">
                      <a:solidFill>
                        <a:srgbClr val="444fdc"/>
                      </a:solidFill>
                    </a:lnR>
                    <a:lnT w="12240">
                      <a:solidFill>
                        <a:srgbClr val="444fdc"/>
                      </a:solidFill>
                    </a:lnT>
                    <a:lnB w="12240">
                      <a:solidFill>
                        <a:srgbClr val="444fdc"/>
                      </a:solidFill>
                    </a:lnB>
                    <a:solidFill>
                      <a:srgbClr val="e8e9f8"/>
                    </a:solidFill>
                  </a:tcPr>
                </a:tc>
              </a:tr>
              <a:tr h="44892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Міський етап конкурсу з української мови ім. Петра Яцика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444fdc"/>
                      </a:solidFill>
                    </a:lnL>
                    <a:lnR w="12240">
                      <a:solidFill>
                        <a:srgbClr val="444fdc"/>
                      </a:solidFill>
                    </a:lnR>
                    <a:lnT w="12240">
                      <a:solidFill>
                        <a:srgbClr val="444fdc"/>
                      </a:solidFill>
                    </a:lnT>
                    <a:lnB w="12240">
                      <a:solidFill>
                        <a:srgbClr val="444fd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ІІІ місце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444fdc"/>
                      </a:solidFill>
                    </a:lnL>
                    <a:lnR w="12240">
                      <a:solidFill>
                        <a:srgbClr val="444fdc"/>
                      </a:solidFill>
                    </a:lnR>
                    <a:lnT w="12240">
                      <a:solidFill>
                        <a:srgbClr val="444fdc"/>
                      </a:solidFill>
                    </a:lnT>
                    <a:lnB w="12240">
                      <a:solidFill>
                        <a:srgbClr val="444fdc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5692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Міжнародний мовно-літературний конкурс учнівської та студентської молоді імені Тараса Шевченка 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444fdc"/>
                      </a:solidFill>
                    </a:lnL>
                    <a:lnR w="12240">
                      <a:solidFill>
                        <a:srgbClr val="444fdc"/>
                      </a:solidFill>
                    </a:lnR>
                    <a:lnT w="12240">
                      <a:solidFill>
                        <a:srgbClr val="444fdc"/>
                      </a:solidFill>
                    </a:lnT>
                    <a:lnB w="12240">
                      <a:solidFill>
                        <a:srgbClr val="444fd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ІІ місце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444fdc"/>
                      </a:solidFill>
                    </a:lnL>
                    <a:lnR w="12240">
                      <a:solidFill>
                        <a:srgbClr val="444fdc"/>
                      </a:solidFill>
                    </a:lnR>
                    <a:lnT w="12240">
                      <a:solidFill>
                        <a:srgbClr val="444fdc"/>
                      </a:solidFill>
                    </a:lnT>
                    <a:lnB w="12240">
                      <a:solidFill>
                        <a:srgbClr val="444fdc"/>
                      </a:solidFill>
                    </a:lnB>
                    <a:solidFill>
                      <a:srgbClr val="e8e9f8"/>
                    </a:solidFill>
                  </a:tcPr>
                </a:tc>
              </a:tr>
              <a:tr h="55728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Конкурс до дня народження Лесі Українки «Всім, хто любить українське слово». Номінація «Есе»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444fdc"/>
                      </a:solidFill>
                    </a:lnL>
                    <a:lnR w="12240">
                      <a:solidFill>
                        <a:srgbClr val="444fdc"/>
                      </a:solidFill>
                    </a:lnR>
                    <a:lnT w="12240">
                      <a:solidFill>
                        <a:srgbClr val="444fdc"/>
                      </a:solidFill>
                    </a:lnT>
                    <a:lnB w="12240">
                      <a:solidFill>
                        <a:srgbClr val="444fd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Участь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444fdc"/>
                      </a:solidFill>
                    </a:lnL>
                    <a:lnR w="12240">
                      <a:solidFill>
                        <a:srgbClr val="444fdc"/>
                      </a:solidFill>
                    </a:lnR>
                    <a:lnT w="12240">
                      <a:solidFill>
                        <a:srgbClr val="444fdc"/>
                      </a:solidFill>
                    </a:lnT>
                    <a:lnB w="12240">
                      <a:solidFill>
                        <a:srgbClr val="444fdc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Заголовок 12"/>
          <p:cNvSpPr/>
          <p:nvPr/>
        </p:nvSpPr>
        <p:spPr>
          <a:xfrm>
            <a:off x="4294080" y="4358160"/>
            <a:ext cx="637200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0" name="Заголовок 12"/>
          <p:cNvSpPr/>
          <p:nvPr/>
        </p:nvSpPr>
        <p:spPr>
          <a:xfrm>
            <a:off x="837720" y="332640"/>
            <a:ext cx="10248840" cy="482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uk-UA" sz="72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uk-UA" sz="72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uk-UA" sz="7200" spc="-1" strike="noStrike">
              <a:latin typeface="Arial"/>
            </a:endParaRPr>
          </a:p>
        </p:txBody>
      </p:sp>
      <p:sp>
        <p:nvSpPr>
          <p:cNvPr id="541" name="Заголовок 1"/>
          <p:cNvSpPr/>
          <p:nvPr/>
        </p:nvSpPr>
        <p:spPr>
          <a:xfrm>
            <a:off x="1486080" y="836640"/>
            <a:ext cx="960084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uk-UA" sz="4800" spc="-1" strike="noStrike">
                <a:solidFill>
                  <a:srgbClr val="ffffff"/>
                </a:solidFill>
                <a:latin typeface="Palatino Linotype"/>
              </a:rPr>
              <a:t>Всеукраїнські конкурси</a:t>
            </a:r>
            <a:endParaRPr b="0" lang="uk-UA" sz="4800" spc="-1" strike="noStrike">
              <a:latin typeface="Arial"/>
            </a:endParaRPr>
          </a:p>
        </p:txBody>
      </p:sp>
      <p:graphicFrame>
        <p:nvGraphicFramePr>
          <p:cNvPr id="542" name="Таблиця 1"/>
          <p:cNvGraphicFramePr/>
          <p:nvPr/>
        </p:nvGraphicFramePr>
        <p:xfrm>
          <a:off x="621720" y="1412640"/>
          <a:ext cx="10728720" cy="4896360"/>
        </p:xfrm>
        <a:graphic>
          <a:graphicData uri="http://schemas.openxmlformats.org/drawingml/2006/table">
            <a:tbl>
              <a:tblPr/>
              <a:tblGrid>
                <a:gridCol w="7407720"/>
                <a:gridCol w="3321360"/>
              </a:tblGrid>
              <a:tr h="59436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Назва конкурсу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Результати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78912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Інтернет-конкурс до Дня Гідності і Свободи</a:t>
                      </a:r>
                      <a:endParaRPr b="0" lang="uk-UA" sz="16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 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ІІ , ІІІ місце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ebe8cc"/>
                    </a:solidFill>
                  </a:tcPr>
                </a:tc>
              </a:tr>
              <a:tr h="78912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«Скарбниця народної мудрості»</a:t>
                      </a:r>
                      <a:endParaRPr b="0" lang="uk-UA" sz="16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 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ІІ місце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78912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«Скарбниця зимових традицій»</a:t>
                      </a:r>
                      <a:endParaRPr b="0" lang="uk-UA" sz="16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 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Участь 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ebe8cc"/>
                    </a:solidFill>
                  </a:tcPr>
                </a:tc>
              </a:tr>
              <a:tr h="72180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Фото- та відеоробіт «LIME. Go to read».Відеоробота «Якби книги мали смак». 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 </a:t>
                      </a: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І місце в номінації </a:t>
                      </a:r>
                      <a:endParaRPr b="0" lang="uk-UA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«Краща відеоробота»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60192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Фото- та відеоробіт «LIME. Go to read». Відеоробота «Коли книга стає пригодою».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Участь 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ebe8cc"/>
                    </a:solidFill>
                  </a:tcPr>
                </a:tc>
              </a:tr>
              <a:tr h="30492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Осіння школа «STEM.JAS.UA» 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ІІ місце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30600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Конкурс від ЮНІСЕФ та EdEra."Хто такі соцпрацівники".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120" rIns="612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6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Участь </a:t>
                      </a:r>
                      <a:endParaRPr b="0" lang="uk-UA" sz="1600" spc="-1" strike="noStrike">
                        <a:latin typeface="Arial"/>
                      </a:endParaRPr>
                    </a:p>
                  </a:txBody>
                  <a:tcPr anchor="t" marL="6120" marR="612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ebe8cc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Заголовок 12"/>
          <p:cNvSpPr/>
          <p:nvPr/>
        </p:nvSpPr>
        <p:spPr>
          <a:xfrm>
            <a:off x="4294080" y="4358160"/>
            <a:ext cx="637200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4" name="Заголовок 12"/>
          <p:cNvSpPr/>
          <p:nvPr/>
        </p:nvSpPr>
        <p:spPr>
          <a:xfrm>
            <a:off x="4147560" y="5006160"/>
            <a:ext cx="682308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5" name="Заголовок 12"/>
          <p:cNvSpPr/>
          <p:nvPr/>
        </p:nvSpPr>
        <p:spPr>
          <a:xfrm>
            <a:off x="1269720" y="788400"/>
            <a:ext cx="11016720" cy="11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Управлінський аспект через систему моніторингів та анкетування</a:t>
            </a:r>
            <a:endParaRPr b="0" lang="uk-UA" sz="4800" spc="-1" strike="noStrike">
              <a:latin typeface="Arial"/>
            </a:endParaRPr>
          </a:p>
        </p:txBody>
      </p:sp>
      <p:sp>
        <p:nvSpPr>
          <p:cNvPr id="546" name="Прямокутник 1"/>
          <p:cNvSpPr/>
          <p:nvPr/>
        </p:nvSpPr>
        <p:spPr>
          <a:xfrm>
            <a:off x="7606440" y="1989000"/>
            <a:ext cx="4392000" cy="475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5958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Palatino Linotype"/>
              </a:rPr>
              <a:t>- 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Palatino Linotype"/>
              </a:rPr>
              <a:t> 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Palatino Linotype"/>
              </a:rPr>
              <a:t>- </a:t>
            </a: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«Організація та якість харчування</a:t>
            </a:r>
            <a:r>
              <a:rPr b="1" lang="uk-UA" sz="1400" spc="-1" strike="noStrike">
                <a:solidFill>
                  <a:srgbClr val="000000"/>
                </a:solidFill>
                <a:latin typeface="Palatino Linotype"/>
              </a:rPr>
              <a:t>»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- «Методики та технології роботи з дітьми з ООП» 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-«Стан формування предметних компетентностей під час викладання історії»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- «Організація дистанційного навчання»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- «Використання вчителями ІКТ та ведення власних освітніх ресурсів»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- «Застосування вчителями сучасних освітніх технологій»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- «Професійна компетентність вчителя: від самоаналізу до стратегії безперервного розвитку»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- «Стан дотримання вимог законодавства про державну мову в освітньому процесі» 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- Анкетування здобувачів освіти 9 - 10 класів «Оцінювання результатів навчання: прозорість та розуміння»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- Анкетування «Мотиваційний аспект щодо вибору нової методичної теми»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- Анкетування учнів 9-10 класів «Мій вибір профілю»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</p:txBody>
      </p:sp>
      <p:sp>
        <p:nvSpPr>
          <p:cNvPr id="547" name="TextBox 18"/>
          <p:cNvSpPr/>
          <p:nvPr/>
        </p:nvSpPr>
        <p:spPr>
          <a:xfrm>
            <a:off x="405720" y="1251720"/>
            <a:ext cx="720036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ff00"/>
                </a:solidFill>
                <a:latin typeface="Palatino Linotype"/>
              </a:rPr>
              <a:t>«Вимірюємо якість, проєктуємо успіх»</a:t>
            </a:r>
            <a:endParaRPr b="0" lang="uk-UA" sz="2400" spc="-1" strike="noStrike">
              <a:latin typeface="Arial"/>
            </a:endParaRPr>
          </a:p>
        </p:txBody>
      </p:sp>
      <p:graphicFrame>
        <p:nvGraphicFramePr>
          <p:cNvPr id="18" name="Diagram18"/>
          <p:cNvGraphicFramePr/>
          <p:nvPr>
            <p:extLst>
              <p:ext uri="{D42A27DB-BD31-4B8C-83A1-F6EECF244321}">
                <p14:modId xmlns:p14="http://schemas.microsoft.com/office/powerpoint/2010/main" val="2826283816"/>
              </p:ext>
            </p:extLst>
          </p:nvPr>
        </p:nvGraphicFramePr>
        <p:xfrm>
          <a:off x="909720" y="2499840"/>
          <a:ext cx="6372000" cy="3637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548" name="Рисунок 2" descr=""/>
          <p:cNvPicPr/>
          <p:nvPr/>
        </p:nvPicPr>
        <p:blipFill>
          <a:blip r:embed="rId6"/>
          <a:stretch/>
        </p:blipFill>
        <p:spPr>
          <a:xfrm>
            <a:off x="117720" y="661680"/>
            <a:ext cx="1364040" cy="1306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 type="title"/>
          </p:nvPr>
        </p:nvSpPr>
        <p:spPr>
          <a:xfrm>
            <a:off x="333720" y="1268640"/>
            <a:ext cx="11593080" cy="854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07837d"/>
                </a:solidFill>
                <a:latin typeface="Palatino Linotype"/>
              </a:rPr>
              <a:t>Моніторинг навчальних досягнень</a:t>
            </a:r>
            <a:br/>
            <a:r>
              <a:rPr b="1" lang="uk-UA" sz="4800" spc="-1" strike="noStrike">
                <a:solidFill>
                  <a:srgbClr val="ff0000"/>
                </a:solidFill>
                <a:latin typeface="Palatino Linotype"/>
              </a:rPr>
              <a:t>Українська мова</a:t>
            </a:r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550" name="Заголовок 1"/>
          <p:cNvSpPr/>
          <p:nvPr/>
        </p:nvSpPr>
        <p:spPr>
          <a:xfrm>
            <a:off x="621720" y="1989000"/>
            <a:ext cx="10296720" cy="575640"/>
          </a:xfrm>
          <a:prstGeom prst="rect">
            <a:avLst/>
          </a:prstGeom>
          <a:noFill/>
          <a:ln w="0">
            <a:noFill/>
          </a:ln>
        </p:spPr>
        <p:style>
          <a:lnRef idx="2"/>
          <a:fillRef idx="0"/>
          <a:effectRef idx="0"/>
          <a:fontRef idx="minor"/>
        </p:style>
        <p:txBody>
          <a:bodyPr numCol="1" spcCol="1440" anchor="b">
            <a:normAutofit fontScale="79000"/>
          </a:bodyPr>
          <a:p>
            <a:pPr algn="ctr">
              <a:lnSpc>
                <a:spcPct val="90000"/>
              </a:lnSpc>
            </a:pPr>
            <a:r>
              <a:rPr b="1" lang="uk-UA" sz="2800" spc="-1" strike="noStrike">
                <a:solidFill>
                  <a:srgbClr val="7030a0"/>
                </a:solidFill>
                <a:latin typeface="Palatino Linotype"/>
              </a:rPr>
              <a:t> </a:t>
            </a:r>
            <a:r>
              <a:rPr b="1" lang="uk-UA" sz="2800" spc="-1" strike="noStrike">
                <a:solidFill>
                  <a:srgbClr val="7030a0"/>
                </a:solidFill>
                <a:latin typeface="Palatino Linotype"/>
              </a:rPr>
              <a:t>Показник якості знань: Достатній +Високий рівень – 74,1%</a:t>
            </a:r>
            <a:endParaRPr b="0" lang="uk-UA" sz="2800" spc="-1" strike="noStrike">
              <a:latin typeface="Arial"/>
            </a:endParaRPr>
          </a:p>
        </p:txBody>
      </p:sp>
      <p:graphicFrame>
        <p:nvGraphicFramePr>
          <p:cNvPr id="551" name="Діаграма 5"/>
          <p:cNvGraphicFramePr/>
          <p:nvPr/>
        </p:nvGraphicFramePr>
        <p:xfrm>
          <a:off x="837720" y="2903040"/>
          <a:ext cx="5101920" cy="3405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552" name="Рисунок 3" descr=""/>
          <p:cNvPicPr/>
          <p:nvPr/>
        </p:nvPicPr>
        <p:blipFill>
          <a:blip r:embed="rId2"/>
          <a:stretch/>
        </p:blipFill>
        <p:spPr>
          <a:xfrm>
            <a:off x="6340320" y="2919600"/>
            <a:ext cx="5631480" cy="338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117720" y="990000"/>
            <a:ext cx="11881080" cy="1142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333f4f"/>
                </a:solidFill>
                <a:latin typeface="Palatino Linotype"/>
              </a:rPr>
              <a:t>Моніторинг навчальних досягнень</a:t>
            </a:r>
            <a:br/>
            <a:r>
              <a:rPr b="1" lang="uk-UA" sz="4800" spc="-1" strike="noStrike">
                <a:solidFill>
                  <a:srgbClr val="ff0000"/>
                </a:solidFill>
                <a:latin typeface="Palatino Linotype"/>
              </a:rPr>
              <a:t>Англійська мова</a:t>
            </a:r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554" name="Заголовок 1"/>
          <p:cNvSpPr/>
          <p:nvPr/>
        </p:nvSpPr>
        <p:spPr>
          <a:xfrm>
            <a:off x="621720" y="1917000"/>
            <a:ext cx="10296720" cy="57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79000"/>
          </a:bodyPr>
          <a:p>
            <a:pPr algn="ctr">
              <a:lnSpc>
                <a:spcPct val="90000"/>
              </a:lnSpc>
            </a:pPr>
            <a:r>
              <a:rPr b="1" lang="uk-UA" sz="2800" spc="-1" strike="noStrike">
                <a:solidFill>
                  <a:srgbClr val="7030a0"/>
                </a:solidFill>
                <a:latin typeface="Palatino Linotype"/>
              </a:rPr>
              <a:t> </a:t>
            </a:r>
            <a:r>
              <a:rPr b="1" lang="uk-UA" sz="2800" spc="-1" strike="noStrike">
                <a:solidFill>
                  <a:srgbClr val="7030a0"/>
                </a:solidFill>
                <a:latin typeface="Palatino Linotype"/>
              </a:rPr>
              <a:t>Показник якості знань: Достатній +Високий рівень – 77,3%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555" name="Рисунок 3" descr=""/>
          <p:cNvPicPr/>
          <p:nvPr/>
        </p:nvPicPr>
        <p:blipFill>
          <a:blip r:embed="rId1"/>
          <a:stretch/>
        </p:blipFill>
        <p:spPr>
          <a:xfrm>
            <a:off x="221400" y="2826720"/>
            <a:ext cx="5733720" cy="3450600"/>
          </a:xfrm>
          <a:prstGeom prst="rect">
            <a:avLst/>
          </a:prstGeom>
          <a:ln w="0">
            <a:noFill/>
          </a:ln>
        </p:spPr>
      </p:pic>
      <p:pic>
        <p:nvPicPr>
          <p:cNvPr id="556" name="Рисунок 4" descr=""/>
          <p:cNvPicPr/>
          <p:nvPr/>
        </p:nvPicPr>
        <p:blipFill>
          <a:blip r:embed="rId2"/>
          <a:stretch/>
        </p:blipFill>
        <p:spPr>
          <a:xfrm>
            <a:off x="6263280" y="2826720"/>
            <a:ext cx="5733720" cy="3450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title"/>
          </p:nvPr>
        </p:nvSpPr>
        <p:spPr>
          <a:xfrm>
            <a:off x="261720" y="990000"/>
            <a:ext cx="11809080" cy="1070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333f4f"/>
                </a:solidFill>
                <a:latin typeface="Palatino Linotype"/>
              </a:rPr>
              <a:t>Моніторинг навчальних досягнень</a:t>
            </a:r>
            <a:br/>
            <a:r>
              <a:rPr b="1" lang="uk-UA" sz="4800" spc="-1" strike="noStrike">
                <a:solidFill>
                  <a:srgbClr val="ff0000"/>
                </a:solidFill>
                <a:latin typeface="Palatino Linotype"/>
              </a:rPr>
              <a:t>Історія України</a:t>
            </a:r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558" name="Заголовок 1"/>
          <p:cNvSpPr/>
          <p:nvPr/>
        </p:nvSpPr>
        <p:spPr>
          <a:xfrm>
            <a:off x="621720" y="1917000"/>
            <a:ext cx="102967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85000"/>
          </a:bodyPr>
          <a:p>
            <a:pPr algn="ctr">
              <a:lnSpc>
                <a:spcPct val="90000"/>
              </a:lnSpc>
            </a:pPr>
            <a:r>
              <a:rPr b="1" lang="uk-UA" sz="2800" spc="-1" strike="noStrike">
                <a:solidFill>
                  <a:srgbClr val="7030a0"/>
                </a:solidFill>
                <a:latin typeface="Palatino Linotype"/>
              </a:rPr>
              <a:t> </a:t>
            </a:r>
            <a:r>
              <a:rPr b="1" lang="uk-UA" sz="2800" spc="-1" strike="noStrike">
                <a:solidFill>
                  <a:srgbClr val="7030a0"/>
                </a:solidFill>
                <a:latin typeface="Palatino Linotype"/>
              </a:rPr>
              <a:t>Показник якості знань: Достатній +Високий рівень –82,5 %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559" name="Рисунок 3" descr=""/>
          <p:cNvPicPr/>
          <p:nvPr/>
        </p:nvPicPr>
        <p:blipFill>
          <a:blip r:embed="rId1"/>
          <a:stretch/>
        </p:blipFill>
        <p:spPr>
          <a:xfrm>
            <a:off x="252720" y="2781000"/>
            <a:ext cx="5742360" cy="3456000"/>
          </a:xfrm>
          <a:prstGeom prst="rect">
            <a:avLst/>
          </a:prstGeom>
          <a:ln w="0">
            <a:noFill/>
          </a:ln>
        </p:spPr>
      </p:pic>
      <p:pic>
        <p:nvPicPr>
          <p:cNvPr id="560" name="Рисунок 8" descr=""/>
          <p:cNvPicPr/>
          <p:nvPr/>
        </p:nvPicPr>
        <p:blipFill>
          <a:blip r:embed="rId2"/>
          <a:stretch/>
        </p:blipFill>
        <p:spPr>
          <a:xfrm>
            <a:off x="6193080" y="2781000"/>
            <a:ext cx="5742360" cy="345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Заголовок 12"/>
          <p:cNvSpPr/>
          <p:nvPr/>
        </p:nvSpPr>
        <p:spPr>
          <a:xfrm>
            <a:off x="1065240" y="533520"/>
            <a:ext cx="96008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Заголовок 12"/>
          <p:cNvSpPr/>
          <p:nvPr/>
        </p:nvSpPr>
        <p:spPr>
          <a:xfrm>
            <a:off x="1217520" y="685800"/>
            <a:ext cx="960084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ffffff"/>
                </a:solidFill>
                <a:latin typeface="Palatino Linotype"/>
              </a:rPr>
              <a:t>Ціннісні орієнтири Ліцею</a:t>
            </a:r>
            <a:endParaRPr b="0" lang="uk-UA" sz="4800" spc="-1" strike="noStrike">
              <a:latin typeface="Arial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1156328077"/>
              </p:ext>
            </p:extLst>
          </p:nvPr>
        </p:nvGraphicFramePr>
        <p:xfrm>
          <a:off x="5230440" y="1268640"/>
          <a:ext cx="5328360" cy="368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1553217426"/>
              </p:ext>
            </p:extLst>
          </p:nvPr>
        </p:nvGraphicFramePr>
        <p:xfrm>
          <a:off x="5086440" y="4725000"/>
          <a:ext cx="5472360" cy="719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3286900485"/>
              </p:ext>
            </p:extLst>
          </p:nvPr>
        </p:nvGraphicFramePr>
        <p:xfrm>
          <a:off x="4870440" y="5229360"/>
          <a:ext cx="5616360" cy="863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371" name="Рисунок 2"/>
          <p:cNvSpPr/>
          <p:nvPr/>
        </p:nvSpPr>
        <p:spPr>
          <a:xfrm>
            <a:off x="1492920" y="1800360"/>
            <a:ext cx="3452760" cy="3428640"/>
          </a:xfrm>
          <a:prstGeom prst="ellipse">
            <a:avLst/>
          </a:prstGeom>
          <a:blipFill rotWithShape="0">
            <a:blip r:embed="rId16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2"/>
          <a:fillRef idx="0"/>
          <a:effectRef idx="0"/>
          <a:fontRef idx="minor"/>
        </p:style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0" y="1278000"/>
            <a:ext cx="12188520" cy="782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333f4f"/>
                </a:solidFill>
                <a:latin typeface="Palatino Linotype"/>
              </a:rPr>
              <a:t>Моніторинг навчальних досягнень</a:t>
            </a:r>
            <a:br/>
            <a:r>
              <a:rPr b="1" lang="uk-UA" sz="4800" spc="-1" strike="noStrike">
                <a:solidFill>
                  <a:srgbClr val="ff0000"/>
                </a:solidFill>
                <a:latin typeface="Palatino Linotype"/>
              </a:rPr>
              <a:t>Математика</a:t>
            </a:r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562" name="Заголовок 1"/>
          <p:cNvSpPr/>
          <p:nvPr/>
        </p:nvSpPr>
        <p:spPr>
          <a:xfrm>
            <a:off x="621720" y="1845000"/>
            <a:ext cx="10296720" cy="57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79000"/>
          </a:bodyPr>
          <a:p>
            <a:pPr algn="ctr">
              <a:lnSpc>
                <a:spcPct val="90000"/>
              </a:lnSpc>
            </a:pPr>
            <a:r>
              <a:rPr b="1" lang="uk-UA" sz="2800" spc="-1" strike="noStrike">
                <a:solidFill>
                  <a:srgbClr val="7030a0"/>
                </a:solidFill>
                <a:latin typeface="Palatino Linotype"/>
              </a:rPr>
              <a:t> </a:t>
            </a:r>
            <a:r>
              <a:rPr b="1" lang="uk-UA" sz="2800" spc="-1" strike="noStrike">
                <a:solidFill>
                  <a:srgbClr val="7030a0"/>
                </a:solidFill>
                <a:latin typeface="Palatino Linotype"/>
              </a:rPr>
              <a:t>Показник якості знань: Достатній +Високий рівень – 60,5%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563" name="Рисунок 3" descr=""/>
          <p:cNvPicPr/>
          <p:nvPr/>
        </p:nvPicPr>
        <p:blipFill>
          <a:blip r:embed="rId1"/>
          <a:stretch/>
        </p:blipFill>
        <p:spPr>
          <a:xfrm>
            <a:off x="477720" y="2991240"/>
            <a:ext cx="5430960" cy="3268440"/>
          </a:xfrm>
          <a:prstGeom prst="rect">
            <a:avLst/>
          </a:prstGeom>
          <a:ln w="0">
            <a:noFill/>
          </a:ln>
        </p:spPr>
      </p:pic>
      <p:pic>
        <p:nvPicPr>
          <p:cNvPr id="564" name="Рисунок 6" descr=""/>
          <p:cNvPicPr/>
          <p:nvPr/>
        </p:nvPicPr>
        <p:blipFill>
          <a:blip r:embed="rId2"/>
          <a:stretch/>
        </p:blipFill>
        <p:spPr>
          <a:xfrm>
            <a:off x="6309720" y="2991240"/>
            <a:ext cx="5430960" cy="3268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Заголовок 12"/>
          <p:cNvSpPr/>
          <p:nvPr/>
        </p:nvSpPr>
        <p:spPr>
          <a:xfrm>
            <a:off x="4147560" y="5006160"/>
            <a:ext cx="682308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6" name="Заголовок 12"/>
          <p:cNvSpPr/>
          <p:nvPr/>
        </p:nvSpPr>
        <p:spPr>
          <a:xfrm>
            <a:off x="837720" y="788400"/>
            <a:ext cx="11016720" cy="11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Управлінський аспект через </a:t>
            </a:r>
            <a:endParaRPr b="0" lang="uk-UA" sz="48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систему моніторингів </a:t>
            </a:r>
            <a:endParaRPr b="0" lang="uk-UA" sz="4800" spc="-1" strike="noStrike">
              <a:latin typeface="Arial"/>
            </a:endParaRPr>
          </a:p>
        </p:txBody>
      </p:sp>
      <p:sp>
        <p:nvSpPr>
          <p:cNvPr id="567" name="TextBox 18"/>
          <p:cNvSpPr/>
          <p:nvPr/>
        </p:nvSpPr>
        <p:spPr>
          <a:xfrm>
            <a:off x="477720" y="1251720"/>
            <a:ext cx="712836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</p:txBody>
      </p:sp>
      <p:pic>
        <p:nvPicPr>
          <p:cNvPr id="568" name="Рисунок 10" descr=""/>
          <p:cNvPicPr/>
          <p:nvPr/>
        </p:nvPicPr>
        <p:blipFill>
          <a:blip r:embed="rId1"/>
          <a:stretch/>
        </p:blipFill>
        <p:spPr>
          <a:xfrm>
            <a:off x="20160" y="2100240"/>
            <a:ext cx="3714120" cy="2232000"/>
          </a:xfrm>
          <a:prstGeom prst="rect">
            <a:avLst/>
          </a:prstGeom>
          <a:ln w="0">
            <a:noFill/>
          </a:ln>
        </p:spPr>
      </p:pic>
      <p:pic>
        <p:nvPicPr>
          <p:cNvPr id="569" name="Рисунок 11" descr=""/>
          <p:cNvPicPr/>
          <p:nvPr/>
        </p:nvPicPr>
        <p:blipFill>
          <a:blip r:embed="rId2"/>
          <a:stretch/>
        </p:blipFill>
        <p:spPr>
          <a:xfrm>
            <a:off x="8147520" y="2062440"/>
            <a:ext cx="3840480" cy="2307960"/>
          </a:xfrm>
          <a:prstGeom prst="rect">
            <a:avLst/>
          </a:prstGeom>
          <a:ln w="0">
            <a:noFill/>
          </a:ln>
        </p:spPr>
      </p:pic>
      <p:pic>
        <p:nvPicPr>
          <p:cNvPr id="570" name="Рисунок 12" descr=""/>
          <p:cNvPicPr/>
          <p:nvPr/>
        </p:nvPicPr>
        <p:blipFill>
          <a:blip r:embed="rId3"/>
          <a:stretch/>
        </p:blipFill>
        <p:spPr>
          <a:xfrm>
            <a:off x="1929960" y="4438080"/>
            <a:ext cx="3714120" cy="2232000"/>
          </a:xfrm>
          <a:prstGeom prst="rect">
            <a:avLst/>
          </a:prstGeom>
          <a:ln w="0">
            <a:noFill/>
          </a:ln>
        </p:spPr>
      </p:pic>
      <p:pic>
        <p:nvPicPr>
          <p:cNvPr id="571" name="Рисунок 13" descr=""/>
          <p:cNvPicPr/>
          <p:nvPr/>
        </p:nvPicPr>
        <p:blipFill>
          <a:blip r:embed="rId4"/>
          <a:stretch/>
        </p:blipFill>
        <p:spPr>
          <a:xfrm>
            <a:off x="5973120" y="4438080"/>
            <a:ext cx="3714120" cy="2232000"/>
          </a:xfrm>
          <a:prstGeom prst="rect">
            <a:avLst/>
          </a:prstGeom>
          <a:ln w="0">
            <a:noFill/>
          </a:ln>
        </p:spPr>
      </p:pic>
      <p:sp>
        <p:nvSpPr>
          <p:cNvPr id="572" name="Заголовок 1"/>
          <p:cNvSpPr/>
          <p:nvPr/>
        </p:nvSpPr>
        <p:spPr>
          <a:xfrm>
            <a:off x="3790080" y="1832400"/>
            <a:ext cx="4464000" cy="230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endParaRPr b="0" lang="uk-UA" sz="32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uk-UA" sz="32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uk-UA" sz="2400" spc="-1" strike="noStrike">
                <a:solidFill>
                  <a:srgbClr val="ffff00"/>
                </a:solidFill>
                <a:latin typeface="Palatino Linotype"/>
              </a:rPr>
              <a:t>«Професійна компетентність вчителя: від самоаналізу до стратегії безперервного 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uk-UA" sz="2400" spc="-1" strike="noStrike">
                <a:solidFill>
                  <a:srgbClr val="ffff00"/>
                </a:solidFill>
                <a:latin typeface="Palatino Linotype"/>
              </a:rPr>
              <a:t>розвитку»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uk-UA" sz="24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Заголовок 12"/>
          <p:cNvSpPr/>
          <p:nvPr/>
        </p:nvSpPr>
        <p:spPr>
          <a:xfrm>
            <a:off x="4294080" y="4358160"/>
            <a:ext cx="637200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4" name="Заголовок 12"/>
          <p:cNvSpPr/>
          <p:nvPr/>
        </p:nvSpPr>
        <p:spPr>
          <a:xfrm>
            <a:off x="4147560" y="5006160"/>
            <a:ext cx="682308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5" name="Заголовок 12"/>
          <p:cNvSpPr/>
          <p:nvPr/>
        </p:nvSpPr>
        <p:spPr>
          <a:xfrm>
            <a:off x="837720" y="788400"/>
            <a:ext cx="11016720" cy="11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Управлінський аспект через </a:t>
            </a:r>
            <a:endParaRPr b="0" lang="uk-UA" sz="48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систему моніторингів </a:t>
            </a:r>
            <a:endParaRPr b="0" lang="uk-UA" sz="4800" spc="-1" strike="noStrike">
              <a:latin typeface="Arial"/>
            </a:endParaRPr>
          </a:p>
        </p:txBody>
      </p:sp>
      <p:sp>
        <p:nvSpPr>
          <p:cNvPr id="576" name="TextBox 18"/>
          <p:cNvSpPr/>
          <p:nvPr/>
        </p:nvSpPr>
        <p:spPr>
          <a:xfrm>
            <a:off x="477720" y="1251720"/>
            <a:ext cx="712836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</p:txBody>
      </p:sp>
      <p:pic>
        <p:nvPicPr>
          <p:cNvPr id="577" name="Рисунок 1" descr=""/>
          <p:cNvPicPr/>
          <p:nvPr/>
        </p:nvPicPr>
        <p:blipFill>
          <a:blip r:embed="rId1"/>
          <a:stretch/>
        </p:blipFill>
        <p:spPr>
          <a:xfrm>
            <a:off x="307440" y="1936080"/>
            <a:ext cx="4378320" cy="2462400"/>
          </a:xfrm>
          <a:prstGeom prst="rect">
            <a:avLst/>
          </a:prstGeom>
          <a:ln w="0">
            <a:noFill/>
          </a:ln>
        </p:spPr>
      </p:pic>
      <p:pic>
        <p:nvPicPr>
          <p:cNvPr id="578" name="Рисунок 3" descr=""/>
          <p:cNvPicPr/>
          <p:nvPr/>
        </p:nvPicPr>
        <p:blipFill>
          <a:blip r:embed="rId2"/>
          <a:stretch/>
        </p:blipFill>
        <p:spPr>
          <a:xfrm>
            <a:off x="1910520" y="3745080"/>
            <a:ext cx="5020560" cy="2823840"/>
          </a:xfrm>
          <a:prstGeom prst="rect">
            <a:avLst/>
          </a:prstGeom>
          <a:ln w="0">
            <a:noFill/>
          </a:ln>
        </p:spPr>
      </p:pic>
      <p:pic>
        <p:nvPicPr>
          <p:cNvPr id="579" name="Рисунок 4" descr=""/>
          <p:cNvPicPr/>
          <p:nvPr/>
        </p:nvPicPr>
        <p:blipFill>
          <a:blip r:embed="rId3"/>
          <a:stretch/>
        </p:blipFill>
        <p:spPr>
          <a:xfrm>
            <a:off x="7004880" y="2273400"/>
            <a:ext cx="4876560" cy="2742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Заголовок 12"/>
          <p:cNvSpPr/>
          <p:nvPr/>
        </p:nvSpPr>
        <p:spPr>
          <a:xfrm>
            <a:off x="4294080" y="4358160"/>
            <a:ext cx="637200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1" name="Заголовок 12"/>
          <p:cNvSpPr/>
          <p:nvPr/>
        </p:nvSpPr>
        <p:spPr>
          <a:xfrm>
            <a:off x="7358040" y="5351040"/>
            <a:ext cx="3612960" cy="45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2" name="Заголовок 12"/>
          <p:cNvSpPr/>
          <p:nvPr/>
        </p:nvSpPr>
        <p:spPr>
          <a:xfrm>
            <a:off x="837720" y="788400"/>
            <a:ext cx="11016720" cy="11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Управлінський аспект через </a:t>
            </a:r>
            <a:endParaRPr b="0" lang="uk-UA" sz="48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систему анкетування</a:t>
            </a:r>
            <a:endParaRPr b="0" lang="uk-UA" sz="4800" spc="-1" strike="noStrike">
              <a:latin typeface="Arial"/>
            </a:endParaRPr>
          </a:p>
        </p:txBody>
      </p:sp>
      <p:pic>
        <p:nvPicPr>
          <p:cNvPr id="583" name="Рисунок 2" descr=""/>
          <p:cNvPicPr/>
          <p:nvPr/>
        </p:nvPicPr>
        <p:blipFill>
          <a:blip r:embed="rId1"/>
          <a:stretch/>
        </p:blipFill>
        <p:spPr>
          <a:xfrm>
            <a:off x="30600" y="1851840"/>
            <a:ext cx="4012200" cy="2256840"/>
          </a:xfrm>
          <a:prstGeom prst="rect">
            <a:avLst/>
          </a:prstGeom>
          <a:ln w="0">
            <a:noFill/>
          </a:ln>
        </p:spPr>
      </p:pic>
      <p:pic>
        <p:nvPicPr>
          <p:cNvPr id="584" name="Рисунок 7" descr=""/>
          <p:cNvPicPr/>
          <p:nvPr/>
        </p:nvPicPr>
        <p:blipFill>
          <a:blip r:embed="rId2"/>
          <a:stretch/>
        </p:blipFill>
        <p:spPr>
          <a:xfrm>
            <a:off x="837720" y="3861000"/>
            <a:ext cx="5164560" cy="2904840"/>
          </a:xfrm>
          <a:prstGeom prst="rect">
            <a:avLst/>
          </a:prstGeom>
          <a:ln w="0">
            <a:noFill/>
          </a:ln>
        </p:spPr>
      </p:pic>
      <p:pic>
        <p:nvPicPr>
          <p:cNvPr id="585" name="Рисунок 8" descr=""/>
          <p:cNvPicPr/>
          <p:nvPr/>
        </p:nvPicPr>
        <p:blipFill>
          <a:blip r:embed="rId3"/>
          <a:stretch/>
        </p:blipFill>
        <p:spPr>
          <a:xfrm>
            <a:off x="6139080" y="1868400"/>
            <a:ext cx="4012200" cy="2256840"/>
          </a:xfrm>
          <a:prstGeom prst="rect">
            <a:avLst/>
          </a:prstGeom>
          <a:ln w="0">
            <a:noFill/>
          </a:ln>
        </p:spPr>
      </p:pic>
      <p:pic>
        <p:nvPicPr>
          <p:cNvPr id="586" name="Picture 2" descr=""/>
          <p:cNvPicPr/>
          <p:nvPr/>
        </p:nvPicPr>
        <p:blipFill>
          <a:blip r:embed="rId4"/>
          <a:stretch/>
        </p:blipFill>
        <p:spPr>
          <a:xfrm>
            <a:off x="6990120" y="3848040"/>
            <a:ext cx="5164560" cy="290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Заголовок 12"/>
          <p:cNvSpPr/>
          <p:nvPr/>
        </p:nvSpPr>
        <p:spPr>
          <a:xfrm>
            <a:off x="4147560" y="5006160"/>
            <a:ext cx="682308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8" name="Заголовок 12"/>
          <p:cNvSpPr/>
          <p:nvPr/>
        </p:nvSpPr>
        <p:spPr>
          <a:xfrm>
            <a:off x="1558080" y="1134000"/>
            <a:ext cx="842472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Управлінський аспект через</a:t>
            </a:r>
            <a:endParaRPr b="0" lang="uk-UA" sz="48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 </a:t>
            </a: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систему  анкетування</a:t>
            </a:r>
            <a:endParaRPr b="0" lang="uk-UA" sz="4800" spc="-1" strike="noStrike">
              <a:latin typeface="Arial"/>
            </a:endParaRPr>
          </a:p>
        </p:txBody>
      </p:sp>
      <p:pic>
        <p:nvPicPr>
          <p:cNvPr id="589" name="Рисунок 1" descr=""/>
          <p:cNvPicPr/>
          <p:nvPr/>
        </p:nvPicPr>
        <p:blipFill>
          <a:blip r:embed="rId1"/>
          <a:stretch/>
        </p:blipFill>
        <p:spPr>
          <a:xfrm>
            <a:off x="167400" y="1841400"/>
            <a:ext cx="4963680" cy="2791800"/>
          </a:xfrm>
          <a:prstGeom prst="rect">
            <a:avLst/>
          </a:prstGeom>
          <a:ln w="0">
            <a:noFill/>
          </a:ln>
        </p:spPr>
      </p:pic>
      <p:pic>
        <p:nvPicPr>
          <p:cNvPr id="590" name="Рисунок 2" descr=""/>
          <p:cNvPicPr/>
          <p:nvPr/>
        </p:nvPicPr>
        <p:blipFill>
          <a:blip r:embed="rId2"/>
          <a:stretch/>
        </p:blipFill>
        <p:spPr>
          <a:xfrm>
            <a:off x="7318080" y="1841400"/>
            <a:ext cx="4536000" cy="2551320"/>
          </a:xfrm>
          <a:prstGeom prst="rect">
            <a:avLst/>
          </a:prstGeom>
          <a:ln w="0">
            <a:noFill/>
          </a:ln>
        </p:spPr>
      </p:pic>
      <p:pic>
        <p:nvPicPr>
          <p:cNvPr id="591" name="Рисунок 4" descr=""/>
          <p:cNvPicPr/>
          <p:nvPr/>
        </p:nvPicPr>
        <p:blipFill>
          <a:blip r:embed="rId3"/>
          <a:stretch/>
        </p:blipFill>
        <p:spPr>
          <a:xfrm>
            <a:off x="3706200" y="3009960"/>
            <a:ext cx="4128120" cy="2322000"/>
          </a:xfrm>
          <a:prstGeom prst="rect">
            <a:avLst/>
          </a:prstGeom>
          <a:ln w="0">
            <a:noFill/>
          </a:ln>
        </p:spPr>
      </p:pic>
      <p:pic>
        <p:nvPicPr>
          <p:cNvPr id="592" name="Рисунок 3" descr=""/>
          <p:cNvPicPr/>
          <p:nvPr/>
        </p:nvPicPr>
        <p:blipFill>
          <a:blip r:embed="rId4"/>
          <a:stretch/>
        </p:blipFill>
        <p:spPr>
          <a:xfrm>
            <a:off x="1217520" y="4525920"/>
            <a:ext cx="3913560" cy="2201040"/>
          </a:xfrm>
          <a:prstGeom prst="rect">
            <a:avLst/>
          </a:prstGeom>
          <a:ln w="0">
            <a:noFill/>
          </a:ln>
        </p:spPr>
      </p:pic>
      <p:pic>
        <p:nvPicPr>
          <p:cNvPr id="593" name="Рисунок 7" descr=""/>
          <p:cNvPicPr/>
          <p:nvPr/>
        </p:nvPicPr>
        <p:blipFill>
          <a:blip r:embed="rId5"/>
          <a:stretch/>
        </p:blipFill>
        <p:spPr>
          <a:xfrm>
            <a:off x="7318080" y="4497480"/>
            <a:ext cx="3913560" cy="2201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PlaceHolder 1"/>
          <p:cNvSpPr>
            <a:spLocks noGrp="1"/>
          </p:cNvSpPr>
          <p:nvPr>
            <p:ph type="title"/>
          </p:nvPr>
        </p:nvSpPr>
        <p:spPr>
          <a:xfrm>
            <a:off x="981720" y="533520"/>
            <a:ext cx="9781200" cy="13831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7000"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2f5597"/>
                </a:solidFill>
                <a:latin typeface="Palatino Linotype"/>
              </a:rPr>
              <a:t>Учнівське самоврядування – простір лідерства та ініціативи</a:t>
            </a:r>
            <a:endParaRPr b="0" lang="uk-UA" sz="4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5" name="PlaceHolder 2"/>
          <p:cNvSpPr>
            <a:spLocks noGrp="1"/>
          </p:cNvSpPr>
          <p:nvPr>
            <p:ph/>
          </p:nvPr>
        </p:nvSpPr>
        <p:spPr>
          <a:xfrm>
            <a:off x="2080800" y="1556640"/>
            <a:ext cx="9197640" cy="863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uk-UA" sz="2400" spc="-1" strike="noStrike">
                <a:solidFill>
                  <a:srgbClr val="cc00cc"/>
                </a:solidFill>
                <a:latin typeface="Palatino Linotype"/>
              </a:rPr>
              <a:t>«Ініціатива кожного – успіх усієї команди ліцею»</a:t>
            </a:r>
            <a:endParaRPr b="0" lang="uk-UA" sz="2400" spc="-1" strike="noStrike">
              <a:solidFill>
                <a:srgbClr val="000000"/>
              </a:solidFill>
              <a:latin typeface="Palatino Linotype"/>
            </a:endParaRPr>
          </a:p>
        </p:txBody>
      </p:sp>
      <p:pic>
        <p:nvPicPr>
          <p:cNvPr id="596" name="Рисунок 7" descr=""/>
          <p:cNvPicPr/>
          <p:nvPr/>
        </p:nvPicPr>
        <p:blipFill>
          <a:blip r:embed="rId1"/>
          <a:stretch/>
        </p:blipFill>
        <p:spPr>
          <a:xfrm>
            <a:off x="10142640" y="518400"/>
            <a:ext cx="1254240" cy="16722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597" name="Рисунок 5" descr=""/>
          <p:cNvPicPr/>
          <p:nvPr/>
        </p:nvPicPr>
        <p:blipFill>
          <a:blip r:embed="rId2"/>
          <a:stretch/>
        </p:blipFill>
        <p:spPr>
          <a:xfrm>
            <a:off x="4078080" y="2133000"/>
            <a:ext cx="7966080" cy="4464000"/>
          </a:xfrm>
          <a:prstGeom prst="rect">
            <a:avLst/>
          </a:prstGeom>
          <a:ln w="0">
            <a:noFill/>
          </a:ln>
        </p:spPr>
      </p:pic>
      <p:pic>
        <p:nvPicPr>
          <p:cNvPr id="598" name="Рисунок 8" descr=""/>
          <p:cNvPicPr/>
          <p:nvPr/>
        </p:nvPicPr>
        <p:blipFill>
          <a:blip r:embed="rId3"/>
          <a:srcRect l="0" t="11150" r="0" b="4852"/>
          <a:stretch/>
        </p:blipFill>
        <p:spPr>
          <a:xfrm>
            <a:off x="398880" y="2129760"/>
            <a:ext cx="2355480" cy="35175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599" name="Рисунок 9" descr=""/>
          <p:cNvPicPr/>
          <p:nvPr/>
        </p:nvPicPr>
        <p:blipFill>
          <a:blip r:embed="rId4"/>
          <a:stretch/>
        </p:blipFill>
        <p:spPr>
          <a:xfrm>
            <a:off x="693720" y="4671000"/>
            <a:ext cx="3168000" cy="1782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Заголовок 12"/>
          <p:cNvSpPr/>
          <p:nvPr/>
        </p:nvSpPr>
        <p:spPr>
          <a:xfrm>
            <a:off x="1125720" y="260640"/>
            <a:ext cx="11016720" cy="11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Вектор успіху – гурткова робота</a:t>
            </a:r>
            <a:endParaRPr b="0" lang="uk-UA" sz="4800" spc="-1" strike="noStrike">
              <a:latin typeface="Arial"/>
            </a:endParaRPr>
          </a:p>
        </p:txBody>
      </p:sp>
      <p:sp>
        <p:nvSpPr>
          <p:cNvPr id="601" name="Заголовок 1"/>
          <p:cNvSpPr/>
          <p:nvPr/>
        </p:nvSpPr>
        <p:spPr>
          <a:xfrm>
            <a:off x="1486080" y="1340640"/>
            <a:ext cx="960084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1" lang="uk-UA" sz="2800" spc="-1" strike="noStrike">
                <a:solidFill>
                  <a:srgbClr val="ffff00"/>
                </a:solidFill>
                <a:latin typeface="Palatino Linotype"/>
              </a:rPr>
              <a:t>«Відкриваємо нові грані, рухаємось вгору»</a:t>
            </a:r>
            <a:endParaRPr b="0" lang="uk-UA" sz="2800" spc="-1" strike="noStrike">
              <a:latin typeface="Arial"/>
            </a:endParaRPr>
          </a:p>
        </p:txBody>
      </p:sp>
      <p:graphicFrame>
        <p:nvGraphicFramePr>
          <p:cNvPr id="19" name="Diagram19"/>
          <p:cNvGraphicFramePr/>
          <p:nvPr>
            <p:extLst>
              <p:ext uri="{D42A27DB-BD31-4B8C-83A1-F6EECF244321}">
                <p14:modId xmlns:p14="http://schemas.microsoft.com/office/powerpoint/2010/main" val="3645834321"/>
              </p:ext>
            </p:extLst>
          </p:nvPr>
        </p:nvGraphicFramePr>
        <p:xfrm>
          <a:off x="333720" y="2205000"/>
          <a:ext cx="7116480" cy="280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602" name="Рисунок 4" descr=""/>
          <p:cNvPicPr/>
          <p:nvPr/>
        </p:nvPicPr>
        <p:blipFill>
          <a:blip r:embed="rId6"/>
          <a:stretch/>
        </p:blipFill>
        <p:spPr>
          <a:xfrm>
            <a:off x="45720" y="471960"/>
            <a:ext cx="1995840" cy="14965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03" name="Рисунок 11" descr=""/>
          <p:cNvPicPr/>
          <p:nvPr/>
        </p:nvPicPr>
        <p:blipFill>
          <a:blip r:embed="rId7"/>
          <a:srcRect l="0" t="38067" r="0" b="17932"/>
          <a:stretch/>
        </p:blipFill>
        <p:spPr>
          <a:xfrm>
            <a:off x="7595640" y="4264920"/>
            <a:ext cx="4135320" cy="2520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04" name="Рисунок 13" descr=""/>
          <p:cNvPicPr/>
          <p:nvPr/>
        </p:nvPicPr>
        <p:blipFill>
          <a:blip r:embed="rId8"/>
          <a:stretch/>
        </p:blipFill>
        <p:spPr>
          <a:xfrm>
            <a:off x="4335120" y="4393080"/>
            <a:ext cx="1626840" cy="2340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05" name="Рисунок 15" descr=""/>
          <p:cNvPicPr/>
          <p:nvPr/>
        </p:nvPicPr>
        <p:blipFill>
          <a:blip r:embed="rId9"/>
          <a:stretch/>
        </p:blipFill>
        <p:spPr>
          <a:xfrm>
            <a:off x="5997960" y="4402440"/>
            <a:ext cx="1645920" cy="21945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06" name="Рисунок 17" descr=""/>
          <p:cNvPicPr/>
          <p:nvPr/>
        </p:nvPicPr>
        <p:blipFill>
          <a:blip r:embed="rId10"/>
          <a:srcRect l="0" t="5207" r="0" b="17449"/>
          <a:stretch/>
        </p:blipFill>
        <p:spPr>
          <a:xfrm>
            <a:off x="8654400" y="2039040"/>
            <a:ext cx="2158200" cy="2225880"/>
          </a:xfrm>
          <a:prstGeom prst="rect">
            <a:avLst/>
          </a:prstGeom>
          <a:ln w="0">
            <a:noFill/>
          </a:ln>
        </p:spPr>
      </p:pic>
      <p:pic>
        <p:nvPicPr>
          <p:cNvPr id="607" name="Рисунок 19" descr=""/>
          <p:cNvPicPr/>
          <p:nvPr/>
        </p:nvPicPr>
        <p:blipFill>
          <a:blip r:embed="rId11"/>
          <a:srcRect l="0" t="27680" r="0" b="19736"/>
          <a:stretch/>
        </p:blipFill>
        <p:spPr>
          <a:xfrm>
            <a:off x="46440" y="3918600"/>
            <a:ext cx="2158200" cy="17154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08" name="Рисунок 2" descr=""/>
          <p:cNvPicPr/>
          <p:nvPr/>
        </p:nvPicPr>
        <p:blipFill>
          <a:blip r:embed="rId12"/>
          <a:srcRect l="0" t="21300" r="0" b="16397"/>
          <a:stretch/>
        </p:blipFill>
        <p:spPr>
          <a:xfrm>
            <a:off x="1748880" y="4691880"/>
            <a:ext cx="2448000" cy="20332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Заголовок 12"/>
          <p:cNvSpPr/>
          <p:nvPr/>
        </p:nvSpPr>
        <p:spPr>
          <a:xfrm>
            <a:off x="765720" y="788400"/>
            <a:ext cx="11665080" cy="702720"/>
          </a:xfrm>
          <a:prstGeom prst="rect">
            <a:avLst/>
          </a:prstGeom>
          <a:noFill/>
          <a:ln w="0">
            <a:noFill/>
          </a:ln>
        </p:spPr>
        <p:style>
          <a:lnRef idx="2"/>
          <a:fillRef idx="0"/>
          <a:effectRef idx="0"/>
          <a:fontRef idx="minor"/>
        </p:style>
        <p:txBody>
          <a:bodyPr numCol="1" spcCol="1440"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Спорт: від перших кроків </a:t>
            </a:r>
            <a:endParaRPr b="0" lang="uk-UA" sz="48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до командного успіху</a:t>
            </a:r>
            <a:endParaRPr b="0" lang="uk-UA" sz="4800" spc="-1" strike="noStrike">
              <a:latin typeface="Arial"/>
            </a:endParaRPr>
          </a:p>
        </p:txBody>
      </p:sp>
      <p:sp>
        <p:nvSpPr>
          <p:cNvPr id="610" name="Заголовок 1"/>
          <p:cNvSpPr/>
          <p:nvPr/>
        </p:nvSpPr>
        <p:spPr>
          <a:xfrm>
            <a:off x="2350080" y="1124640"/>
            <a:ext cx="960084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82000"/>
          </a:bodyPr>
          <a:p>
            <a:pPr algn="ctr">
              <a:lnSpc>
                <a:spcPct val="90000"/>
              </a:lnSpc>
            </a:pPr>
            <a:r>
              <a:rPr b="1" lang="uk-UA" sz="2800" spc="-1" strike="noStrike">
                <a:solidFill>
                  <a:srgbClr val="ffff00"/>
                </a:solidFill>
                <a:latin typeface="Palatino Linotype"/>
              </a:rPr>
              <a:t>«Єдина команда – спільні цільні – впевнені перемоги»</a:t>
            </a:r>
            <a:endParaRPr b="0" lang="uk-UA" sz="2800" spc="-1" strike="noStrike">
              <a:latin typeface="Arial"/>
            </a:endParaRPr>
          </a:p>
        </p:txBody>
      </p:sp>
      <p:graphicFrame>
        <p:nvGraphicFramePr>
          <p:cNvPr id="20" name="Diagram20"/>
          <p:cNvGraphicFramePr/>
          <p:nvPr>
            <p:extLst>
              <p:ext uri="{D42A27DB-BD31-4B8C-83A1-F6EECF244321}">
                <p14:modId xmlns:p14="http://schemas.microsoft.com/office/powerpoint/2010/main" val="4283257415"/>
              </p:ext>
            </p:extLst>
          </p:nvPr>
        </p:nvGraphicFramePr>
        <p:xfrm>
          <a:off x="189720" y="1700640"/>
          <a:ext cx="7548480" cy="50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611" name="Рисунок 8" descr=""/>
          <p:cNvPicPr/>
          <p:nvPr/>
        </p:nvPicPr>
        <p:blipFill>
          <a:blip r:embed="rId6"/>
          <a:srcRect l="0" t="22930" r="0" b="24893"/>
          <a:stretch/>
        </p:blipFill>
        <p:spPr>
          <a:xfrm>
            <a:off x="477720" y="273600"/>
            <a:ext cx="1746000" cy="16174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12" name="Рисунок 11" descr=""/>
          <p:cNvPicPr/>
          <p:nvPr/>
        </p:nvPicPr>
        <p:blipFill>
          <a:blip r:embed="rId7"/>
          <a:srcRect l="0" t="28308" r="0" b="18502"/>
          <a:stretch/>
        </p:blipFill>
        <p:spPr>
          <a:xfrm>
            <a:off x="8686800" y="1594440"/>
            <a:ext cx="2372760" cy="2241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13" name="Рисунок 13" descr=""/>
          <p:cNvPicPr/>
          <p:nvPr/>
        </p:nvPicPr>
        <p:blipFill>
          <a:blip r:embed="rId8"/>
          <a:stretch/>
        </p:blipFill>
        <p:spPr>
          <a:xfrm>
            <a:off x="2624040" y="4705560"/>
            <a:ext cx="2821680" cy="21952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14" name="Рисунок 15" descr=""/>
          <p:cNvPicPr/>
          <p:nvPr/>
        </p:nvPicPr>
        <p:blipFill>
          <a:blip r:embed="rId9"/>
          <a:srcRect l="-8211" t="22942" r="8211" b="15564"/>
          <a:stretch/>
        </p:blipFill>
        <p:spPr>
          <a:xfrm>
            <a:off x="9190800" y="3836160"/>
            <a:ext cx="2560320" cy="27957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15" name="Рисунок 16" descr=""/>
          <p:cNvPicPr/>
          <p:nvPr/>
        </p:nvPicPr>
        <p:blipFill>
          <a:blip r:embed="rId10"/>
          <a:stretch/>
        </p:blipFill>
        <p:spPr>
          <a:xfrm>
            <a:off x="5878440" y="4998240"/>
            <a:ext cx="3167640" cy="1766880"/>
          </a:xfrm>
          <a:prstGeom prst="rect">
            <a:avLst/>
          </a:prstGeom>
          <a:ln w="0">
            <a:noFill/>
          </a:ln>
        </p:spPr>
      </p:pic>
      <p:pic>
        <p:nvPicPr>
          <p:cNvPr id="616" name="Рисунок 18" descr=""/>
          <p:cNvPicPr/>
          <p:nvPr/>
        </p:nvPicPr>
        <p:blipFill>
          <a:blip r:embed="rId11"/>
          <a:srcRect l="0" t="0" r="0" b="24954"/>
          <a:stretch/>
        </p:blipFill>
        <p:spPr>
          <a:xfrm>
            <a:off x="6721200" y="3083040"/>
            <a:ext cx="2519280" cy="18907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Заголовок 12"/>
          <p:cNvSpPr/>
          <p:nvPr/>
        </p:nvSpPr>
        <p:spPr>
          <a:xfrm>
            <a:off x="4294080" y="4358160"/>
            <a:ext cx="6372000" cy="798480"/>
          </a:xfrm>
          <a:prstGeom prst="rect">
            <a:avLst/>
          </a:prstGeom>
          <a:noFill/>
          <a:ln w="0">
            <a:noFill/>
          </a:ln>
        </p:spPr>
        <p:style>
          <a:lnRef idx="2"/>
          <a:fillRef idx="0"/>
          <a:effectRef idx="0"/>
          <a:fontRef idx="minor"/>
        </p:style>
      </p:sp>
      <p:sp>
        <p:nvSpPr>
          <p:cNvPr id="618" name="Заголовок 12"/>
          <p:cNvSpPr/>
          <p:nvPr/>
        </p:nvSpPr>
        <p:spPr>
          <a:xfrm>
            <a:off x="4147560" y="5006160"/>
            <a:ext cx="682308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9" name="Заголовок 12"/>
          <p:cNvSpPr/>
          <p:nvPr/>
        </p:nvSpPr>
        <p:spPr>
          <a:xfrm>
            <a:off x="1486080" y="788400"/>
            <a:ext cx="11016720" cy="11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Патріотичне виховання в умовах сьогодення: гартуємо незламність</a:t>
            </a:r>
            <a:endParaRPr b="0" lang="uk-UA" sz="4800" spc="-1" strike="noStrike">
              <a:latin typeface="Arial"/>
            </a:endParaRPr>
          </a:p>
        </p:txBody>
      </p:sp>
      <p:sp>
        <p:nvSpPr>
          <p:cNvPr id="620" name="Заголовок 1"/>
          <p:cNvSpPr/>
          <p:nvPr/>
        </p:nvSpPr>
        <p:spPr>
          <a:xfrm>
            <a:off x="1486080" y="1669320"/>
            <a:ext cx="960084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1" lang="uk-UA" sz="2800" spc="-1" strike="noStrike">
                <a:solidFill>
                  <a:srgbClr val="ffff00"/>
                </a:solidFill>
                <a:latin typeface="Palatino Linotype"/>
              </a:rPr>
              <a:t>«Живемо, навчаємось, перемагаємо»</a:t>
            </a:r>
            <a:endParaRPr b="0" lang="uk-UA" sz="2800" spc="-1" strike="noStrike">
              <a:latin typeface="Arial"/>
            </a:endParaRPr>
          </a:p>
        </p:txBody>
      </p:sp>
      <p:graphicFrame>
        <p:nvGraphicFramePr>
          <p:cNvPr id="21" name="Diagram21"/>
          <p:cNvGraphicFramePr/>
          <p:nvPr>
            <p:extLst>
              <p:ext uri="{D42A27DB-BD31-4B8C-83A1-F6EECF244321}">
                <p14:modId xmlns:p14="http://schemas.microsoft.com/office/powerpoint/2010/main" val="2116712707"/>
              </p:ext>
            </p:extLst>
          </p:nvPr>
        </p:nvGraphicFramePr>
        <p:xfrm>
          <a:off x="909720" y="2451600"/>
          <a:ext cx="6540480" cy="32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621" name="Рисунок 2" descr=""/>
          <p:cNvPicPr/>
          <p:nvPr/>
        </p:nvPicPr>
        <p:blipFill>
          <a:blip r:embed="rId6"/>
          <a:stretch/>
        </p:blipFill>
        <p:spPr>
          <a:xfrm>
            <a:off x="8469000" y="2277000"/>
            <a:ext cx="2534040" cy="4500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22" name="Рисунок 4" descr=""/>
          <p:cNvPicPr/>
          <p:nvPr/>
        </p:nvPicPr>
        <p:blipFill>
          <a:blip r:embed="rId7"/>
          <a:srcRect l="0" t="33201" r="11634" b="31201"/>
          <a:stretch/>
        </p:blipFill>
        <p:spPr>
          <a:xfrm>
            <a:off x="3268440" y="4789800"/>
            <a:ext cx="3780360" cy="20304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23" name="Рисунок 11" descr=""/>
          <p:cNvPicPr/>
          <p:nvPr/>
        </p:nvPicPr>
        <p:blipFill>
          <a:blip r:embed="rId8"/>
          <a:stretch/>
        </p:blipFill>
        <p:spPr>
          <a:xfrm>
            <a:off x="405720" y="147600"/>
            <a:ext cx="1639080" cy="21852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PlaceHolder 1"/>
          <p:cNvSpPr>
            <a:spLocks noGrp="1"/>
          </p:cNvSpPr>
          <p:nvPr>
            <p:ph type="title"/>
          </p:nvPr>
        </p:nvSpPr>
        <p:spPr>
          <a:xfrm>
            <a:off x="837720" y="774000"/>
            <a:ext cx="12097080" cy="1142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79000"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333f4f"/>
                </a:solidFill>
                <a:latin typeface="Palatino Linotype"/>
              </a:rPr>
              <a:t>Педагогіка партнерства: </a:t>
            </a:r>
            <a:br/>
            <a:r>
              <a:rPr b="1" lang="uk-UA" sz="4800" spc="-1" strike="noStrike">
                <a:solidFill>
                  <a:srgbClr val="333f4f"/>
                </a:solidFill>
                <a:latin typeface="Palatino Linotype"/>
              </a:rPr>
              <a:t>взаємодія з батьківською спільнотою</a:t>
            </a:r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625" name="Заголовок 1"/>
          <p:cNvSpPr/>
          <p:nvPr/>
        </p:nvSpPr>
        <p:spPr>
          <a:xfrm>
            <a:off x="1217520" y="1638000"/>
            <a:ext cx="9600840" cy="566640"/>
          </a:xfrm>
          <a:prstGeom prst="rect">
            <a:avLst/>
          </a:prstGeom>
          <a:noFill/>
          <a:ln w="0">
            <a:noFill/>
          </a:ln>
        </p:spPr>
        <p:style>
          <a:lnRef idx="2"/>
          <a:fillRef idx="0"/>
          <a:effectRef idx="0"/>
          <a:fontRef idx="minor"/>
        </p:style>
        <p:txBody>
          <a:bodyPr numCol="1" spcCol="1440" anchor="b">
            <a:normAutofit/>
          </a:bodyPr>
          <a:p>
            <a:pPr algn="ctr">
              <a:lnSpc>
                <a:spcPct val="90000"/>
              </a:lnSpc>
            </a:pPr>
            <a:r>
              <a:rPr b="1" lang="uk-UA" sz="2400" spc="-1" strike="noStrike">
                <a:solidFill>
                  <a:srgbClr val="7030a0"/>
                </a:solidFill>
                <a:latin typeface="Palatino Linotype"/>
              </a:rPr>
              <a:t>«Об'єднані однією метою: чуємо, розуміємо, підтримуємо»</a:t>
            </a:r>
            <a:endParaRPr b="0" lang="uk-UA" sz="2400" spc="-1" strike="noStrike">
              <a:latin typeface="Arial"/>
            </a:endParaRPr>
          </a:p>
        </p:txBody>
      </p:sp>
      <p:sp>
        <p:nvSpPr>
          <p:cNvPr id="626" name="Прямокутник 2"/>
          <p:cNvSpPr/>
          <p:nvPr/>
        </p:nvSpPr>
        <p:spPr>
          <a:xfrm>
            <a:off x="6094440" y="4847400"/>
            <a:ext cx="5707080" cy="1893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32549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Calibri"/>
              </a:rPr>
              <a:t>- Меморандум про співпрацю «Партнерство заради успіху»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Calibri"/>
              </a:rPr>
              <a:t>-Загальні збори батьківської громади та педагогічного колективу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Calibri"/>
              </a:rPr>
              <a:t>- Благодійні ярмарки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Calibri"/>
              </a:rPr>
              <a:t>- Круглий стіл «Мовні традиції моєї родини»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Calibri"/>
              </a:rPr>
              <a:t>- Засідання команди супроводу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Calibri"/>
              </a:rPr>
              <a:t>-Зворотний зв’язок: опитування, анкетування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Calibri"/>
              </a:rPr>
              <a:t>- Інтегрований урок «Вишиваємо словом, плекаємо традиції»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Calibri"/>
              </a:rPr>
              <a:t>- Захід «Історія в ритмі танцю і смаку»</a:t>
            </a: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</p:txBody>
      </p:sp>
      <p:graphicFrame>
        <p:nvGraphicFramePr>
          <p:cNvPr id="22" name="Diagram22"/>
          <p:cNvGraphicFramePr/>
          <p:nvPr>
            <p:extLst>
              <p:ext uri="{D42A27DB-BD31-4B8C-83A1-F6EECF244321}">
                <p14:modId xmlns:p14="http://schemas.microsoft.com/office/powerpoint/2010/main" val="1221664326"/>
              </p:ext>
            </p:extLst>
          </p:nvPr>
        </p:nvGraphicFramePr>
        <p:xfrm>
          <a:off x="477720" y="2522880"/>
          <a:ext cx="5657760" cy="4334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627" name="Місце для тексту 4"/>
          <p:cNvSpPr/>
          <p:nvPr/>
        </p:nvSpPr>
        <p:spPr>
          <a:xfrm>
            <a:off x="1446120" y="2378880"/>
            <a:ext cx="3999600" cy="761760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dir="t" rig="flat"/>
          </a:scene3d>
          <a:sp3d prstMaterial="dkEdge">
            <a:bevelT w="8200" h="38100"/>
          </a:sp3d>
        </p:spPr>
        <p:style>
          <a:lnRef idx="0"/>
          <a:fillRef idx="0"/>
          <a:effectRef idx="1"/>
          <a:fontRef idx="minor"/>
        </p:style>
        <p:txBody>
          <a:bodyPr numCol="1" spcCol="1440" lIns="90000" rIns="90000" tIns="45000" bIns="45000" anchor="t">
            <a:noAutofit/>
            <a:scene3d>
              <a:camera prst="orthographicFront"/>
              <a:lightRig dir="t" rig="flat"/>
            </a:scene3d>
            <a:sp3d prstMaterial="dkEdge">
              <a:bevelT w="8200" h="38100"/>
            </a:sp3d>
          </a:bodyPr>
          <a:p>
            <a:pPr marL="223920" indent="-223920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Font typeface="Arial"/>
              <a:buChar char="•"/>
            </a:pPr>
            <a:r>
              <a:rPr b="1" lang="uk-UA" sz="2000" spc="-1" strike="noStrike">
                <a:solidFill>
                  <a:srgbClr val="c00000"/>
                </a:solidFill>
                <a:latin typeface="Palatino Linotype"/>
              </a:rPr>
              <a:t>Принципи партнерства</a:t>
            </a:r>
            <a:endParaRPr b="0" lang="uk-UA" sz="2000" spc="-1" strike="noStrike">
              <a:latin typeface="Arial"/>
            </a:endParaRPr>
          </a:p>
        </p:txBody>
      </p:sp>
      <p:pic>
        <p:nvPicPr>
          <p:cNvPr id="628" name="Рисунок 12" descr=""/>
          <p:cNvPicPr/>
          <p:nvPr/>
        </p:nvPicPr>
        <p:blipFill>
          <a:blip r:embed="rId6"/>
          <a:stretch/>
        </p:blipFill>
        <p:spPr>
          <a:xfrm>
            <a:off x="9846000" y="2205000"/>
            <a:ext cx="1792800" cy="2390400"/>
          </a:xfrm>
          <a:prstGeom prst="rect">
            <a:avLst/>
          </a:prstGeom>
          <a:ln w="0">
            <a:noFill/>
          </a:ln>
        </p:spPr>
      </p:pic>
      <p:pic>
        <p:nvPicPr>
          <p:cNvPr id="629" name="Рисунок 5" descr=""/>
          <p:cNvPicPr/>
          <p:nvPr/>
        </p:nvPicPr>
        <p:blipFill>
          <a:blip r:embed="rId7"/>
          <a:stretch/>
        </p:blipFill>
        <p:spPr>
          <a:xfrm>
            <a:off x="5333760" y="2187720"/>
            <a:ext cx="3008160" cy="1906560"/>
          </a:xfrm>
          <a:prstGeom prst="rect">
            <a:avLst/>
          </a:prstGeom>
          <a:ln w="0">
            <a:noFill/>
          </a:ln>
        </p:spPr>
      </p:pic>
      <p:pic>
        <p:nvPicPr>
          <p:cNvPr id="630" name="Рисунок 11" descr=""/>
          <p:cNvPicPr/>
          <p:nvPr/>
        </p:nvPicPr>
        <p:blipFill>
          <a:blip r:embed="rId8"/>
          <a:srcRect l="0" t="4216" r="0" b="0"/>
          <a:stretch/>
        </p:blipFill>
        <p:spPr>
          <a:xfrm>
            <a:off x="189720" y="89280"/>
            <a:ext cx="2128320" cy="1331640"/>
          </a:xfrm>
          <a:prstGeom prst="rect">
            <a:avLst/>
          </a:prstGeom>
          <a:ln w="0">
            <a:noFill/>
          </a:ln>
        </p:spPr>
      </p:pic>
      <p:pic>
        <p:nvPicPr>
          <p:cNvPr id="631" name="Рисунок 4" descr=""/>
          <p:cNvPicPr/>
          <p:nvPr/>
        </p:nvPicPr>
        <p:blipFill>
          <a:blip r:embed="rId9"/>
          <a:stretch/>
        </p:blipFill>
        <p:spPr>
          <a:xfrm>
            <a:off x="7208640" y="3134160"/>
            <a:ext cx="2376000" cy="1654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1065240" y="533520"/>
            <a:ext cx="9600840" cy="1142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069791"/>
                </a:solidFill>
                <a:latin typeface="Palatino Linotype"/>
              </a:rPr>
              <a:t>Контингент та структура </a:t>
            </a:r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graphicFrame>
        <p:nvGraphicFramePr>
          <p:cNvPr id="373" name="Таблиця 3"/>
          <p:cNvGraphicFramePr/>
          <p:nvPr/>
        </p:nvGraphicFramePr>
        <p:xfrm>
          <a:off x="1269720" y="1628640"/>
          <a:ext cx="4104000" cy="1489320"/>
        </p:xfrm>
        <a:graphic>
          <a:graphicData uri="http://schemas.openxmlformats.org/drawingml/2006/table">
            <a:tbl>
              <a:tblPr/>
              <a:tblGrid>
                <a:gridCol w="2088000"/>
                <a:gridCol w="2016000"/>
              </a:tblGrid>
              <a:tr h="5583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Початкова освіта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8 класів (із них 1 - спеціальний)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e7ebf4"/>
                    </a:solidFill>
                  </a:tcPr>
                </a:tc>
              </a:tr>
              <a:tr h="428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Базова освіта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ccd4e9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14 класів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ccd4e9"/>
                    </a:solidFill>
                  </a:tcPr>
                </a:tc>
              </a:tr>
              <a:tr h="32508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Профільна освіта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3 класи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e7ebf4"/>
                    </a:solidFill>
                  </a:tcPr>
                </a:tc>
              </a:tr>
              <a:tr h="32508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Усього: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ccd4e9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25 класів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e70c2"/>
                      </a:solidFill>
                    </a:lnL>
                    <a:lnR w="12240">
                      <a:solidFill>
                        <a:srgbClr val="0e70c2"/>
                      </a:solidFill>
                    </a:lnR>
                    <a:lnT w="12240">
                      <a:solidFill>
                        <a:srgbClr val="0e70c2"/>
                      </a:solidFill>
                    </a:lnT>
                    <a:lnB w="12240">
                      <a:solidFill>
                        <a:srgbClr val="0e70c2"/>
                      </a:solidFill>
                    </a:lnB>
                    <a:solidFill>
                      <a:srgbClr val="ccd4e9"/>
                    </a:solidFill>
                  </a:tcPr>
                </a:tc>
              </a:tr>
            </a:tbl>
          </a:graphicData>
        </a:graphic>
      </p:graphicFrame>
      <p:pic>
        <p:nvPicPr>
          <p:cNvPr id="374" name="Рисунок 3" descr=""/>
          <p:cNvPicPr/>
          <p:nvPr/>
        </p:nvPicPr>
        <p:blipFill>
          <a:blip r:embed="rId1"/>
          <a:stretch/>
        </p:blipFill>
        <p:spPr>
          <a:xfrm>
            <a:off x="1269720" y="3810960"/>
            <a:ext cx="4104000" cy="2281680"/>
          </a:xfrm>
          <a:prstGeom prst="rect">
            <a:avLst/>
          </a:prstGeom>
          <a:ln w="0">
            <a:noFill/>
          </a:ln>
        </p:spPr>
      </p:pic>
      <p:pic>
        <p:nvPicPr>
          <p:cNvPr id="375" name="Рисунок 5" descr=""/>
          <p:cNvPicPr/>
          <p:nvPr/>
        </p:nvPicPr>
        <p:blipFill>
          <a:blip r:embed="rId2"/>
          <a:stretch/>
        </p:blipFill>
        <p:spPr>
          <a:xfrm>
            <a:off x="5518440" y="2061000"/>
            <a:ext cx="6343920" cy="3816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Заголовок 12"/>
          <p:cNvSpPr/>
          <p:nvPr/>
        </p:nvSpPr>
        <p:spPr>
          <a:xfrm>
            <a:off x="4294080" y="4358160"/>
            <a:ext cx="637200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3" name="Заголовок 12"/>
          <p:cNvSpPr/>
          <p:nvPr/>
        </p:nvSpPr>
        <p:spPr>
          <a:xfrm>
            <a:off x="4147560" y="5006160"/>
            <a:ext cx="682308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4" name="Заголовок 12"/>
          <p:cNvSpPr/>
          <p:nvPr/>
        </p:nvSpPr>
        <p:spPr>
          <a:xfrm>
            <a:off x="837720" y="284400"/>
            <a:ext cx="11016720" cy="11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Безперервність освітнього процесу</a:t>
            </a:r>
            <a:endParaRPr b="0" lang="uk-UA" sz="4800" spc="-1" strike="noStrike">
              <a:latin typeface="Arial"/>
            </a:endParaRPr>
          </a:p>
        </p:txBody>
      </p:sp>
      <p:sp>
        <p:nvSpPr>
          <p:cNvPr id="635" name="Заголовок 1"/>
          <p:cNvSpPr/>
          <p:nvPr/>
        </p:nvSpPr>
        <p:spPr>
          <a:xfrm>
            <a:off x="1486080" y="1268640"/>
            <a:ext cx="960084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1" lang="uk-UA" sz="2800" spc="-1" strike="noStrike">
                <a:solidFill>
                  <a:srgbClr val="ffff00"/>
                </a:solidFill>
                <a:latin typeface="Palatino Linotype"/>
              </a:rPr>
              <a:t>«Навіть у темряві зберігаємо світло знань»</a:t>
            </a:r>
            <a:endParaRPr b="0" lang="uk-UA" sz="2800" spc="-1" strike="noStrike">
              <a:latin typeface="Arial"/>
            </a:endParaRPr>
          </a:p>
        </p:txBody>
      </p:sp>
      <p:graphicFrame>
        <p:nvGraphicFramePr>
          <p:cNvPr id="23" name="Diagram23"/>
          <p:cNvGraphicFramePr/>
          <p:nvPr>
            <p:extLst>
              <p:ext uri="{D42A27DB-BD31-4B8C-83A1-F6EECF244321}">
                <p14:modId xmlns:p14="http://schemas.microsoft.com/office/powerpoint/2010/main" val="3980514068"/>
              </p:ext>
            </p:extLst>
          </p:nvPr>
        </p:nvGraphicFramePr>
        <p:xfrm>
          <a:off x="693720" y="2565000"/>
          <a:ext cx="6175080" cy="357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636" name="Пряма зі стрілкою 3"/>
          <p:cNvSpPr/>
          <p:nvPr/>
        </p:nvSpPr>
        <p:spPr>
          <a:xfrm>
            <a:off x="9694800" y="116640"/>
            <a:ext cx="914040" cy="91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37" name="Рисунок 8" descr=""/>
          <p:cNvPicPr/>
          <p:nvPr/>
        </p:nvPicPr>
        <p:blipFill>
          <a:blip r:embed="rId6"/>
          <a:stretch/>
        </p:blipFill>
        <p:spPr>
          <a:xfrm>
            <a:off x="7015680" y="1851840"/>
            <a:ext cx="2052000" cy="2736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38" name="Рисунок 11" descr=""/>
          <p:cNvPicPr/>
          <p:nvPr/>
        </p:nvPicPr>
        <p:blipFill>
          <a:blip r:embed="rId7"/>
          <a:stretch/>
        </p:blipFill>
        <p:spPr>
          <a:xfrm>
            <a:off x="8239320" y="4415760"/>
            <a:ext cx="2545560" cy="23864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39" name="Рисунок 13" descr=""/>
          <p:cNvPicPr/>
          <p:nvPr/>
        </p:nvPicPr>
        <p:blipFill>
          <a:blip r:embed="rId8"/>
          <a:stretch/>
        </p:blipFill>
        <p:spPr>
          <a:xfrm>
            <a:off x="9870480" y="1816560"/>
            <a:ext cx="2015640" cy="26874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PlaceHolder 1"/>
          <p:cNvSpPr>
            <a:spLocks noGrp="1"/>
          </p:cNvSpPr>
          <p:nvPr>
            <p:ph type="title"/>
          </p:nvPr>
        </p:nvSpPr>
        <p:spPr>
          <a:xfrm>
            <a:off x="189720" y="990000"/>
            <a:ext cx="10944720" cy="1142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333f4f"/>
                </a:solidFill>
                <a:latin typeface="Palatino Linotype"/>
              </a:rPr>
              <a:t>Матеріально-технічне забезпечення</a:t>
            </a:r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641" name="Заголовок 1"/>
          <p:cNvSpPr/>
          <p:nvPr/>
        </p:nvSpPr>
        <p:spPr>
          <a:xfrm>
            <a:off x="1486080" y="1885320"/>
            <a:ext cx="960084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82000"/>
          </a:bodyPr>
          <a:p>
            <a:pPr algn="ctr">
              <a:lnSpc>
                <a:spcPct val="90000"/>
              </a:lnSpc>
            </a:pPr>
            <a:r>
              <a:rPr b="1" lang="uk-UA" sz="2800" spc="-1" strike="noStrike">
                <a:solidFill>
                  <a:srgbClr val="7030a0"/>
                </a:solidFill>
                <a:latin typeface="Palatino Linotype"/>
              </a:rPr>
              <a:t>«Оновлений простір – нові можливості для розвитку»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642" name="Рисунок 3" descr=""/>
          <p:cNvPicPr/>
          <p:nvPr/>
        </p:nvPicPr>
        <p:blipFill>
          <a:blip r:embed="rId1"/>
          <a:stretch/>
        </p:blipFill>
        <p:spPr>
          <a:xfrm>
            <a:off x="9867960" y="548640"/>
            <a:ext cx="1669680" cy="1583640"/>
          </a:xfrm>
          <a:prstGeom prst="rect">
            <a:avLst/>
          </a:prstGeom>
          <a:ln w="0">
            <a:noFill/>
          </a:ln>
        </p:spPr>
      </p:pic>
      <p:sp>
        <p:nvSpPr>
          <p:cNvPr id="643" name="TextBox 7"/>
          <p:cNvSpPr/>
          <p:nvPr/>
        </p:nvSpPr>
        <p:spPr>
          <a:xfrm>
            <a:off x="117720" y="2389320"/>
            <a:ext cx="4536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ff0000"/>
                </a:solidFill>
                <a:latin typeface="Calibri"/>
              </a:rPr>
              <a:t>(Бюджетні надходження)</a:t>
            </a:r>
            <a:endParaRPr b="0" lang="uk-UA" sz="1800" spc="-1" strike="noStrike">
              <a:latin typeface="Arial"/>
            </a:endParaRPr>
          </a:p>
        </p:txBody>
      </p:sp>
      <p:graphicFrame>
        <p:nvGraphicFramePr>
          <p:cNvPr id="644" name="Таблиця 8"/>
          <p:cNvGraphicFramePr/>
          <p:nvPr/>
        </p:nvGraphicFramePr>
        <p:xfrm>
          <a:off x="117720" y="2830320"/>
          <a:ext cx="7272360" cy="3838680"/>
        </p:xfrm>
        <a:graphic>
          <a:graphicData uri="http://schemas.openxmlformats.org/drawingml/2006/table">
            <a:tbl>
              <a:tblPr/>
              <a:tblGrid>
                <a:gridCol w="5517360"/>
                <a:gridCol w="1755000"/>
              </a:tblGrid>
              <a:tr h="23904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Перелік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Кількість (штук)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</a:tr>
              <a:tr h="2390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Комплект оснащення кабінету фізики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e8cc"/>
                    </a:solidFill>
                  </a:tcPr>
                </a:tc>
              </a:tr>
              <a:tr h="4892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Комплекс комп’ютерно-вимірювальний цифровий (кабінет фізики, хімікі, біології)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</a:tr>
              <a:tr h="2390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Модуль зарядний (кабінет фізики)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e8cc"/>
                    </a:solidFill>
                  </a:tcPr>
                </a:tc>
              </a:tr>
              <a:tr h="2390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Комплект учнівський двомісний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</a:tr>
              <a:tr h="2390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Лави для укриття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e8cc"/>
                    </a:solidFill>
                  </a:tcPr>
                </a:tc>
              </a:tr>
              <a:tr h="2390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Дошка аудиторна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</a:tr>
              <a:tr h="2390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Інвертор (12 кВт)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e8cc"/>
                    </a:solidFill>
                  </a:tcPr>
                </a:tc>
              </a:tr>
              <a:tr h="2390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Батареї для інвертора (10 кВт)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</a:tr>
              <a:tr h="2390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Портативна станція з додатковим акумулятором 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e8cc"/>
                    </a:solidFill>
                  </a:tcPr>
                </a:tc>
              </a:tr>
              <a:tr h="2390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Вогнегасники з кріпленнями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</a:tr>
              <a:tr h="2390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Ремонт піддашку вхідної групи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e8cc"/>
                    </a:solidFill>
                  </a:tcPr>
                </a:tc>
              </a:tr>
              <a:tr h="2390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Встановлення пандусу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</a:tr>
              <a:tr h="2390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Встановлення вентиляційної системи в укритті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e8cc"/>
                    </a:solidFill>
                  </a:tcPr>
                </a:tc>
              </a:tr>
              <a:tr h="24192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Генератор (36 кВт)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c000"/>
                      </a:solidFill>
                    </a:lnL>
                    <a:lnR w="12240">
                      <a:solidFill>
                        <a:srgbClr val="ffc000"/>
                      </a:solidFill>
                    </a:lnR>
                    <a:lnT w="12240">
                      <a:solidFill>
                        <a:srgbClr val="ffc000"/>
                      </a:solidFill>
                    </a:lnT>
                    <a:lnB w="12240">
                      <a:solidFill>
                        <a:srgbClr val="ffc000"/>
                      </a:solidFill>
                    </a:lnB>
                    <a:solidFill>
                      <a:srgbClr val="fff4e7"/>
                    </a:solidFill>
                  </a:tcPr>
                </a:tc>
              </a:tr>
            </a:tbl>
          </a:graphicData>
        </a:graphic>
      </p:graphicFrame>
      <p:pic>
        <p:nvPicPr>
          <p:cNvPr id="645" name="Рисунок 5" descr=""/>
          <p:cNvPicPr/>
          <p:nvPr/>
        </p:nvPicPr>
        <p:blipFill>
          <a:blip r:embed="rId2"/>
          <a:stretch/>
        </p:blipFill>
        <p:spPr>
          <a:xfrm>
            <a:off x="189720" y="312120"/>
            <a:ext cx="2008440" cy="1908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46" name="Рисунок 9" descr=""/>
          <p:cNvPicPr/>
          <p:nvPr/>
        </p:nvPicPr>
        <p:blipFill>
          <a:blip r:embed="rId3"/>
          <a:srcRect l="0" t="0" r="0" b="16650"/>
          <a:stretch/>
        </p:blipFill>
        <p:spPr>
          <a:xfrm>
            <a:off x="7611120" y="2389320"/>
            <a:ext cx="1842120" cy="20473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47" name="Рисунок 11" descr=""/>
          <p:cNvPicPr/>
          <p:nvPr/>
        </p:nvPicPr>
        <p:blipFill>
          <a:blip r:embed="rId4"/>
          <a:stretch/>
        </p:blipFill>
        <p:spPr>
          <a:xfrm>
            <a:off x="10101960" y="4365000"/>
            <a:ext cx="1734480" cy="2312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48" name="Рисунок 13" descr=""/>
          <p:cNvPicPr/>
          <p:nvPr/>
        </p:nvPicPr>
        <p:blipFill>
          <a:blip r:embed="rId5"/>
          <a:stretch/>
        </p:blipFill>
        <p:spPr>
          <a:xfrm>
            <a:off x="7940880" y="4345920"/>
            <a:ext cx="1734480" cy="2312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49" name="Рисунок 4" descr=""/>
          <p:cNvPicPr/>
          <p:nvPr/>
        </p:nvPicPr>
        <p:blipFill>
          <a:blip r:embed="rId6"/>
          <a:stretch/>
        </p:blipFill>
        <p:spPr>
          <a:xfrm flipH="1">
            <a:off x="9798120" y="2418480"/>
            <a:ext cx="1892880" cy="19591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PlaceHolder 1"/>
          <p:cNvSpPr>
            <a:spLocks noGrp="1"/>
          </p:cNvSpPr>
          <p:nvPr>
            <p:ph type="title"/>
          </p:nvPr>
        </p:nvSpPr>
        <p:spPr>
          <a:xfrm>
            <a:off x="189720" y="990000"/>
            <a:ext cx="10944720" cy="1142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333f4f"/>
                </a:solidFill>
                <a:latin typeface="Palatino Linotype"/>
              </a:rPr>
              <a:t>Матеріально-технічне забезпечення</a:t>
            </a:r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651" name="Заголовок 1"/>
          <p:cNvSpPr/>
          <p:nvPr/>
        </p:nvSpPr>
        <p:spPr>
          <a:xfrm>
            <a:off x="1486080" y="1885320"/>
            <a:ext cx="960084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82000"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uk-UA" sz="2800" spc="-1" strike="noStrike">
                <a:solidFill>
                  <a:srgbClr val="7030a0"/>
                </a:solidFill>
                <a:latin typeface="Palatino Linotype"/>
              </a:rPr>
              <a:t>«Оновлений простір – нові можливості для розвитку»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652" name="Рисунок 3" descr=""/>
          <p:cNvPicPr/>
          <p:nvPr/>
        </p:nvPicPr>
        <p:blipFill>
          <a:blip r:embed="rId1"/>
          <a:stretch/>
        </p:blipFill>
        <p:spPr>
          <a:xfrm>
            <a:off x="9867960" y="548640"/>
            <a:ext cx="1669680" cy="1583640"/>
          </a:xfrm>
          <a:prstGeom prst="rect">
            <a:avLst/>
          </a:prstGeom>
          <a:ln w="0">
            <a:noFill/>
          </a:ln>
        </p:spPr>
      </p:pic>
      <p:sp>
        <p:nvSpPr>
          <p:cNvPr id="653" name="TextBox 7"/>
          <p:cNvSpPr/>
          <p:nvPr/>
        </p:nvSpPr>
        <p:spPr>
          <a:xfrm>
            <a:off x="117720" y="2389320"/>
            <a:ext cx="4536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uk-UA" sz="1800" spc="-1" strike="noStrike">
                <a:solidFill>
                  <a:srgbClr val="ff0000"/>
                </a:solidFill>
                <a:latin typeface="Palatino Linotype"/>
              </a:rPr>
              <a:t>(Позабюджетні надходження)</a:t>
            </a:r>
            <a:endParaRPr b="0" lang="uk-UA" sz="1800" spc="-1" strike="noStrike">
              <a:latin typeface="Arial"/>
            </a:endParaRPr>
          </a:p>
        </p:txBody>
      </p:sp>
      <p:graphicFrame>
        <p:nvGraphicFramePr>
          <p:cNvPr id="654" name="Таблиця 4"/>
          <p:cNvGraphicFramePr/>
          <p:nvPr/>
        </p:nvGraphicFramePr>
        <p:xfrm>
          <a:off x="261720" y="2781000"/>
          <a:ext cx="7560360" cy="3600000"/>
        </p:xfrm>
        <a:graphic>
          <a:graphicData uri="http://schemas.openxmlformats.org/drawingml/2006/table">
            <a:tbl>
              <a:tblPr/>
              <a:tblGrid>
                <a:gridCol w="5735880"/>
                <a:gridCol w="1824480"/>
              </a:tblGrid>
              <a:tr h="22824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Перелік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Кількість (штук)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5b9bd5"/>
                    </a:solidFill>
                  </a:tcPr>
                </a:tc>
              </a:tr>
              <a:tr h="2282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Мотокоса </a:t>
                      </a: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STI</a:t>
                      </a: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Н</a:t>
                      </a: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82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Вокальна радіосистема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82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Спортивна форма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82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Акумуляторні лампи та світильники до них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82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Двірні табличні (3-4 поверхи)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82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Алюмінієві стінові вогнестійкі панелі (16 метрів)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82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Ремонт та технічне обслуговування офісної техніки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82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Придбання канцелярських товарів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82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Послуги з підтримки вебсайту ліцею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82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Біндер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82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Паливно-мастильні матеріали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82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Матеріали для поточного ремонту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82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Запчастини для відновлення робочого стану  техніки/майна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282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Послуги з ремонту та налагодження мережі Інтернет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82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Придбання освітлювальних елементів та елементів живлення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0" lang="uk-UA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</a:tr>
            </a:tbl>
          </a:graphicData>
        </a:graphic>
      </p:graphicFrame>
      <p:pic>
        <p:nvPicPr>
          <p:cNvPr id="655" name="Рисунок 6" descr=""/>
          <p:cNvPicPr/>
          <p:nvPr/>
        </p:nvPicPr>
        <p:blipFill>
          <a:blip r:embed="rId2"/>
          <a:stretch/>
        </p:blipFill>
        <p:spPr>
          <a:xfrm>
            <a:off x="9358560" y="4730760"/>
            <a:ext cx="2568240" cy="1916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56" name="Рисунок 9" descr=""/>
          <p:cNvPicPr/>
          <p:nvPr/>
        </p:nvPicPr>
        <p:blipFill>
          <a:blip r:embed="rId3"/>
          <a:stretch/>
        </p:blipFill>
        <p:spPr>
          <a:xfrm>
            <a:off x="10054800" y="2432520"/>
            <a:ext cx="1689480" cy="24768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57" name="Рисунок 11" descr=""/>
          <p:cNvPicPr/>
          <p:nvPr/>
        </p:nvPicPr>
        <p:blipFill>
          <a:blip r:embed="rId4"/>
          <a:stretch/>
        </p:blipFill>
        <p:spPr>
          <a:xfrm>
            <a:off x="7168320" y="4382280"/>
            <a:ext cx="1674720" cy="24274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58" name="Рисунок 5" descr=""/>
          <p:cNvPicPr/>
          <p:nvPr/>
        </p:nvPicPr>
        <p:blipFill>
          <a:blip r:embed="rId5"/>
          <a:stretch/>
        </p:blipFill>
        <p:spPr>
          <a:xfrm>
            <a:off x="333720" y="173160"/>
            <a:ext cx="1688760" cy="1916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59" name="Рисунок 8" descr=""/>
          <p:cNvPicPr/>
          <p:nvPr/>
        </p:nvPicPr>
        <p:blipFill>
          <a:blip r:embed="rId6"/>
          <a:stretch/>
        </p:blipFill>
        <p:spPr>
          <a:xfrm>
            <a:off x="8192880" y="2432520"/>
            <a:ext cx="1674720" cy="27234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Заголовок 12"/>
          <p:cNvSpPr/>
          <p:nvPr/>
        </p:nvSpPr>
        <p:spPr>
          <a:xfrm>
            <a:off x="4294080" y="4358160"/>
            <a:ext cx="637200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1" name="Заголовок 12"/>
          <p:cNvSpPr/>
          <p:nvPr/>
        </p:nvSpPr>
        <p:spPr>
          <a:xfrm>
            <a:off x="837720" y="332640"/>
            <a:ext cx="10248840" cy="482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uk-UA" sz="72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uk-UA" sz="72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uk-UA" sz="72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Кожен успіх ліцею – </a:t>
            </a:r>
            <a:endParaRPr b="0" lang="uk-UA" sz="48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це результат нашої спільної праці, підтримки та віри. </a:t>
            </a:r>
            <a:endParaRPr b="0" lang="uk-UA" sz="48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Разом ми сильніші!</a:t>
            </a:r>
            <a:endParaRPr b="0" lang="uk-UA" sz="48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Крокуймо до нових успіхів і перемог!</a:t>
            </a:r>
            <a:endParaRPr b="0" lang="uk-UA" sz="4800" spc="-1" strike="noStrike">
              <a:latin typeface="Arial"/>
            </a:endParaRPr>
          </a:p>
        </p:txBody>
      </p:sp>
      <p:sp>
        <p:nvSpPr>
          <p:cNvPr id="662" name="Заголовок 1"/>
          <p:cNvSpPr/>
          <p:nvPr/>
        </p:nvSpPr>
        <p:spPr>
          <a:xfrm>
            <a:off x="1486080" y="1268640"/>
            <a:ext cx="960084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63" name="Рисунок 1" descr=""/>
          <p:cNvPicPr/>
          <p:nvPr/>
        </p:nvPicPr>
        <p:blipFill>
          <a:blip r:embed="rId1"/>
          <a:stretch/>
        </p:blipFill>
        <p:spPr>
          <a:xfrm>
            <a:off x="9694800" y="530640"/>
            <a:ext cx="1554120" cy="1530000"/>
          </a:xfrm>
          <a:prstGeom prst="rect">
            <a:avLst/>
          </a:prstGeom>
          <a:ln w="0">
            <a:noFill/>
          </a:ln>
        </p:spPr>
      </p:pic>
      <p:sp>
        <p:nvSpPr>
          <p:cNvPr id="664" name="Заголовок 1"/>
          <p:cNvSpPr/>
          <p:nvPr/>
        </p:nvSpPr>
        <p:spPr>
          <a:xfrm>
            <a:off x="7718040" y="5630040"/>
            <a:ext cx="384876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1" lang="uk-UA" sz="2800" spc="-1" strike="noStrike">
                <a:solidFill>
                  <a:srgbClr val="ffff00"/>
                </a:solidFill>
                <a:latin typeface="Palatino Linotype"/>
              </a:rPr>
              <a:t>28.05.2026</a:t>
            </a:r>
            <a:endParaRPr b="0" lang="uk-UA" sz="2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Заголовок 12"/>
          <p:cNvSpPr/>
          <p:nvPr/>
        </p:nvSpPr>
        <p:spPr>
          <a:xfrm>
            <a:off x="693720" y="530640"/>
            <a:ext cx="10248840" cy="153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uk-UA" sz="72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uk-UA" sz="72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uk-UA" sz="4800" spc="-1" strike="noStrike">
                <a:solidFill>
                  <a:srgbClr val="ffffff"/>
                </a:solidFill>
                <a:latin typeface="Palatino Linotype"/>
              </a:rPr>
              <a:t>Нас можна знайти</a:t>
            </a:r>
            <a:endParaRPr b="0" lang="uk-UA" sz="48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uk-UA" sz="4800" spc="-1" strike="noStrike">
              <a:latin typeface="Arial"/>
            </a:endParaRPr>
          </a:p>
        </p:txBody>
      </p:sp>
      <p:sp>
        <p:nvSpPr>
          <p:cNvPr id="666" name="Заголовок 1"/>
          <p:cNvSpPr/>
          <p:nvPr/>
        </p:nvSpPr>
        <p:spPr>
          <a:xfrm>
            <a:off x="1486080" y="1268640"/>
            <a:ext cx="960084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67" name="Рисунок 1" descr=""/>
          <p:cNvPicPr/>
          <p:nvPr/>
        </p:nvPicPr>
        <p:blipFill>
          <a:blip r:embed="rId1"/>
          <a:stretch/>
        </p:blipFill>
        <p:spPr>
          <a:xfrm>
            <a:off x="9694800" y="530640"/>
            <a:ext cx="1554120" cy="1530000"/>
          </a:xfrm>
          <a:prstGeom prst="rect">
            <a:avLst/>
          </a:prstGeom>
          <a:ln w="0">
            <a:noFill/>
          </a:ln>
        </p:spPr>
      </p:pic>
      <p:sp>
        <p:nvSpPr>
          <p:cNvPr id="668" name="Заголовок 1"/>
          <p:cNvSpPr/>
          <p:nvPr/>
        </p:nvSpPr>
        <p:spPr>
          <a:xfrm>
            <a:off x="7822440" y="5589360"/>
            <a:ext cx="432000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uk-UA" sz="2800" spc="-1" strike="noStrike">
                <a:solidFill>
                  <a:srgbClr val="ffff00"/>
                </a:solidFill>
                <a:latin typeface="Palatino Linotype"/>
              </a:rPr>
              <a:t>28.05.2026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669" name="Заголовок 1"/>
          <p:cNvSpPr/>
          <p:nvPr/>
        </p:nvSpPr>
        <p:spPr>
          <a:xfrm>
            <a:off x="2253960" y="1700640"/>
            <a:ext cx="960084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58000"/>
          </a:bodyPr>
          <a:p>
            <a:pPr>
              <a:lnSpc>
                <a:spcPct val="90000"/>
              </a:lnSpc>
            </a:pPr>
            <a:r>
              <a:rPr b="1" lang="uk-UA" sz="3600" spc="-1" strike="noStrike">
                <a:solidFill>
                  <a:srgbClr val="ffffff"/>
                </a:solidFill>
                <a:latin typeface="Palatino Linotype"/>
              </a:rPr>
              <a:t>Вебсайт </a:t>
            </a:r>
            <a:r>
              <a:rPr b="1" lang="uk-UA" sz="2800" spc="-1" strike="noStrike">
                <a:solidFill>
                  <a:srgbClr val="ffffff"/>
                </a:solidFill>
                <a:latin typeface="Palatino Linotype"/>
              </a:rPr>
              <a:t>  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1" lang="uk-UA" sz="2800" spc="-1" strike="noStrike">
                <a:solidFill>
                  <a:srgbClr val="ffffff"/>
                </a:solidFill>
                <a:latin typeface="Palatino Linotype"/>
              </a:rPr>
              <a:t> 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670" name="Заголовок 1"/>
          <p:cNvSpPr/>
          <p:nvPr/>
        </p:nvSpPr>
        <p:spPr>
          <a:xfrm>
            <a:off x="2037960" y="2565000"/>
            <a:ext cx="960084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1" lang="uk-UA" sz="2800" spc="-1" strike="noStrike">
                <a:solidFill>
                  <a:srgbClr val="ffffff"/>
                </a:solidFill>
                <a:latin typeface="Palatino Linotype"/>
              </a:rPr>
              <a:t>   </a:t>
            </a:r>
            <a:r>
              <a:rPr b="1" lang="en-US" sz="2800" spc="-1" strike="noStrike">
                <a:solidFill>
                  <a:srgbClr val="ffffff"/>
                </a:solidFill>
                <a:latin typeface="Palatino Linotype"/>
              </a:rPr>
              <a:t>Facebook</a:t>
            </a:r>
            <a:r>
              <a:rPr b="1" lang="uk-UA" sz="2800" spc="-1" strike="noStrike">
                <a:solidFill>
                  <a:srgbClr val="ffffff"/>
                </a:solidFill>
                <a:latin typeface="Palatino Linotype"/>
              </a:rPr>
              <a:t>  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671" name="Заголовок 1"/>
          <p:cNvSpPr/>
          <p:nvPr/>
        </p:nvSpPr>
        <p:spPr>
          <a:xfrm>
            <a:off x="2037960" y="3670920"/>
            <a:ext cx="9600840" cy="62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1" lang="uk-UA" sz="2800" spc="-1" strike="noStrike">
                <a:solidFill>
                  <a:srgbClr val="ffffff"/>
                </a:solidFill>
                <a:latin typeface="Palatino Linotype"/>
              </a:rPr>
              <a:t>   </a:t>
            </a:r>
            <a:r>
              <a:rPr b="1" lang="en-US" sz="2800" spc="-1" strike="noStrike">
                <a:solidFill>
                  <a:srgbClr val="ffffff"/>
                </a:solidFill>
                <a:latin typeface="Palatino Linotype"/>
              </a:rPr>
              <a:t>Instagram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672" name="Рисунок 2" descr=""/>
          <p:cNvPicPr/>
          <p:nvPr/>
        </p:nvPicPr>
        <p:blipFill>
          <a:blip r:embed="rId2"/>
          <a:stretch/>
        </p:blipFill>
        <p:spPr>
          <a:xfrm>
            <a:off x="813600" y="852840"/>
            <a:ext cx="1232280" cy="1370880"/>
          </a:xfrm>
          <a:prstGeom prst="rect">
            <a:avLst/>
          </a:prstGeom>
          <a:ln w="0">
            <a:noFill/>
          </a:ln>
        </p:spPr>
      </p:pic>
      <p:pic>
        <p:nvPicPr>
          <p:cNvPr id="673" name="Рисунок 4" descr=""/>
          <p:cNvPicPr/>
          <p:nvPr/>
        </p:nvPicPr>
        <p:blipFill>
          <a:blip r:embed="rId3"/>
          <a:stretch/>
        </p:blipFill>
        <p:spPr>
          <a:xfrm>
            <a:off x="828360" y="2383200"/>
            <a:ext cx="1249560" cy="1110960"/>
          </a:xfrm>
          <a:prstGeom prst="rect">
            <a:avLst/>
          </a:prstGeom>
          <a:ln w="0">
            <a:noFill/>
          </a:ln>
        </p:spPr>
      </p:pic>
      <p:pic>
        <p:nvPicPr>
          <p:cNvPr id="674" name="Рисунок 5" descr=""/>
          <p:cNvPicPr/>
          <p:nvPr/>
        </p:nvPicPr>
        <p:blipFill>
          <a:blip r:embed="rId4"/>
          <a:stretch/>
        </p:blipFill>
        <p:spPr>
          <a:xfrm>
            <a:off x="870840" y="3600720"/>
            <a:ext cx="1206720" cy="1239120"/>
          </a:xfrm>
          <a:prstGeom prst="rect">
            <a:avLst/>
          </a:prstGeom>
          <a:ln w="0">
            <a:noFill/>
          </a:ln>
        </p:spPr>
      </p:pic>
      <p:sp>
        <p:nvSpPr>
          <p:cNvPr id="675" name="Заголовок 1"/>
          <p:cNvSpPr/>
          <p:nvPr/>
        </p:nvSpPr>
        <p:spPr>
          <a:xfrm>
            <a:off x="2046240" y="4509000"/>
            <a:ext cx="960084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1" lang="uk-UA" sz="2800" spc="-1" strike="noStrike">
                <a:solidFill>
                  <a:srgbClr val="ffffff"/>
                </a:solidFill>
                <a:latin typeface="Palatino Linotype"/>
              </a:rPr>
              <a:t>   </a:t>
            </a:r>
            <a:r>
              <a:rPr b="1" lang="uk-UA" sz="2800" spc="-1" strike="noStrike">
                <a:solidFill>
                  <a:srgbClr val="ffffff"/>
                </a:solidFill>
                <a:latin typeface="Palatino Linotype"/>
              </a:rPr>
              <a:t>Електронна пошта: </a:t>
            </a:r>
            <a:r>
              <a:rPr b="0" lang="en-US" sz="1600" spc="-1" strike="noStrike">
                <a:solidFill>
                  <a:srgbClr val="acb1b4"/>
                </a:solidFill>
                <a:latin typeface="Ubuntu"/>
              </a:rPr>
              <a:t> </a:t>
            </a:r>
            <a:r>
              <a:rPr b="0" lang="uk-UA" sz="1600" spc="-1" strike="noStrike">
                <a:solidFill>
                  <a:srgbClr val="acb1b4"/>
                </a:solidFill>
                <a:latin typeface="Ubuntu"/>
              </a:rPr>
              <a:t>       </a:t>
            </a:r>
            <a:r>
              <a:rPr b="0" lang="en-US" sz="2400" spc="-1" strike="noStrike">
                <a:solidFill>
                  <a:srgbClr val="ffffff"/>
                </a:solidFill>
                <a:latin typeface="Times New Roman"/>
              </a:rPr>
              <a:t>lyceum50kyiv@gmail.com</a:t>
            </a:r>
            <a:r>
              <a:rPr b="1" lang="uk-UA" sz="2400" spc="-1" strike="noStrike">
                <a:solidFill>
                  <a:srgbClr val="ffffff"/>
                </a:solidFill>
                <a:latin typeface="Times New Roman"/>
              </a:rPr>
              <a:t>  </a:t>
            </a:r>
            <a:endParaRPr b="0" lang="uk-UA" sz="2400" spc="-1" strike="noStrike">
              <a:latin typeface="Arial"/>
            </a:endParaRPr>
          </a:p>
        </p:txBody>
      </p:sp>
      <p:sp>
        <p:nvSpPr>
          <p:cNvPr id="676" name="Заголовок 1"/>
          <p:cNvSpPr/>
          <p:nvPr/>
        </p:nvSpPr>
        <p:spPr>
          <a:xfrm>
            <a:off x="2206080" y="5373360"/>
            <a:ext cx="5616360" cy="6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algn="just">
              <a:lnSpc>
                <a:spcPct val="90000"/>
              </a:lnSpc>
              <a:tabLst>
                <a:tab algn="l" pos="0"/>
              </a:tabLst>
            </a:pPr>
            <a:r>
              <a:rPr b="1" lang="uk-UA" sz="2800" spc="-1" strike="noStrike">
                <a:solidFill>
                  <a:srgbClr val="ffffff"/>
                </a:solidFill>
                <a:latin typeface="Palatino Linotype"/>
              </a:rPr>
              <a:t> </a:t>
            </a:r>
            <a:r>
              <a:rPr b="1" lang="uk-UA" sz="2800" spc="-1" strike="noStrike">
                <a:solidFill>
                  <a:srgbClr val="ffffff"/>
                </a:solidFill>
                <a:latin typeface="Palatino Linotype"/>
              </a:rPr>
              <a:t>Телефон: + 38(050)-198-80-42 </a:t>
            </a:r>
            <a:endParaRPr b="0" lang="uk-UA" sz="2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Прямокутник 17"/>
          <p:cNvSpPr/>
          <p:nvPr/>
        </p:nvSpPr>
        <p:spPr>
          <a:xfrm>
            <a:off x="1702080" y="3039480"/>
            <a:ext cx="2664000" cy="180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5958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Palatino Linotype"/>
              </a:rPr>
              <a:t>Очне</a:t>
            </a: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Palatino Linotype"/>
              </a:rPr>
              <a:t>навчання</a:t>
            </a: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Palatino Linotype"/>
              </a:rPr>
              <a:t> – </a:t>
            </a:r>
            <a:r>
              <a:rPr b="1" lang="uk-UA" sz="1800" spc="-1" strike="noStrike">
                <a:solidFill>
                  <a:srgbClr val="000000"/>
                </a:solidFill>
                <a:latin typeface="Palatino Linotype"/>
              </a:rPr>
              <a:t>460</a:t>
            </a: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Palatino Linotype"/>
              </a:rPr>
              <a:t>(20 класів)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1065240" y="764640"/>
            <a:ext cx="10645560" cy="1343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1fb1a2"/>
                </a:solidFill>
                <a:latin typeface="Palatino Linotype"/>
              </a:rPr>
              <a:t>Розподіл учнів </a:t>
            </a:r>
            <a:br/>
            <a:r>
              <a:rPr b="1" lang="uk-UA" sz="4800" spc="-1" strike="noStrike">
                <a:solidFill>
                  <a:srgbClr val="1fb1a2"/>
                </a:solidFill>
                <a:latin typeface="Palatino Linotype"/>
              </a:rPr>
              <a:t>за формами навчання</a:t>
            </a:r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/>
          </p:nvPr>
        </p:nvSpPr>
        <p:spPr>
          <a:xfrm>
            <a:off x="1702080" y="1412640"/>
            <a:ext cx="9324000" cy="1343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algn="ctr">
              <a:lnSpc>
                <a:spcPct val="90000"/>
              </a:lnSpc>
              <a:spcBef>
                <a:spcPts val="1800"/>
              </a:spcBef>
              <a:tabLst>
                <a:tab algn="l" pos="0"/>
              </a:tabLst>
            </a:pPr>
            <a:endParaRPr b="0" lang="uk-UA" sz="2000" spc="-1" strike="noStrike">
              <a:solidFill>
                <a:srgbClr val="000000"/>
              </a:solidFill>
              <a:latin typeface="Palatino Linotype"/>
            </a:endParaRPr>
          </a:p>
          <a:p>
            <a:pPr algn="ctr">
              <a:lnSpc>
                <a:spcPct val="90000"/>
              </a:lnSpc>
              <a:spcBef>
                <a:spcPts val="1800"/>
              </a:spcBef>
              <a:tabLst>
                <a:tab algn="l" pos="0"/>
              </a:tabLst>
            </a:pPr>
            <a:r>
              <a:rPr b="1" lang="ru-RU" sz="2600" spc="-1" strike="noStrike">
                <a:solidFill>
                  <a:srgbClr val="8ec7f7"/>
                </a:solidFill>
                <a:latin typeface="Palatino Linotype"/>
              </a:rPr>
              <a:t>Загальна кількість учнів – 627     (25 класів)</a:t>
            </a:r>
            <a:endParaRPr b="0" lang="uk-UA" sz="2600" spc="-1" strike="noStrike">
              <a:solidFill>
                <a:srgbClr val="000000"/>
              </a:solidFill>
              <a:latin typeface="Palatino Linotype"/>
            </a:endParaRPr>
          </a:p>
        </p:txBody>
      </p:sp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608143095"/>
              </p:ext>
            </p:extLst>
          </p:nvPr>
        </p:nvGraphicFramePr>
        <p:xfrm>
          <a:off x="2926080" y="2277000"/>
          <a:ext cx="8856720" cy="43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79" name="Прямокутник 15"/>
          <p:cNvSpPr/>
          <p:nvPr/>
        </p:nvSpPr>
        <p:spPr>
          <a:xfrm>
            <a:off x="3070080" y="4653000"/>
            <a:ext cx="2808000" cy="180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round/>
          </a:ln>
          <a:scene3d>
            <a:camera prst="orthographicFront"/>
            <a:lightRig dir="t" rig="threePt"/>
          </a:scene3d>
          <a:sp3d>
            <a:bevelT prst="softRound" w="1524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1440" lIns="90000" rIns="90000" tIns="45000" bIns="45000" anchor="ctr">
            <a:noAutofit/>
            <a:scene3d>
              <a:camera prst="orthographicFront"/>
              <a:lightRig dir="t" rig="threePt"/>
            </a:scene3d>
            <a:sp3d>
              <a:bevelT prst="softRound" w="152400" h="50800"/>
            </a:sp3d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Palatino Linotype"/>
              </a:rPr>
              <a:t>10-Б  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Palatino Linotype"/>
              </a:rPr>
              <a:t>– </a:t>
            </a:r>
            <a:r>
              <a:rPr b="1" lang="ru-RU" sz="1800" spc="-1" strike="noStrike">
                <a:solidFill>
                  <a:srgbClr val="000000"/>
                </a:solidFill>
                <a:latin typeface="Palatino Linotype"/>
              </a:rPr>
              <a:t>32 учні </a:t>
            </a:r>
            <a:endParaRPr b="0" lang="uk-UA" sz="1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1065240" y="533520"/>
            <a:ext cx="9600840" cy="1142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069791"/>
                </a:solidFill>
                <a:latin typeface="Palatino Linotype"/>
              </a:rPr>
              <a:t>Соціальний паспо</a:t>
            </a:r>
            <a:r>
              <a:rPr b="1" lang="uk-UA" sz="4800" spc="-1" strike="noStrike">
                <a:solidFill>
                  <a:srgbClr val="07837d"/>
                </a:solidFill>
                <a:latin typeface="Palatino Linotype"/>
              </a:rPr>
              <a:t>рт</a:t>
            </a:r>
            <a:endParaRPr b="0" lang="uk-UA" sz="4800" spc="-1" strike="noStrike">
              <a:solidFill>
                <a:srgbClr val="000000"/>
              </a:solidFill>
              <a:latin typeface="Palatino Linotype"/>
            </a:endParaRPr>
          </a:p>
        </p:txBody>
      </p:sp>
      <p:graphicFrame>
        <p:nvGraphicFramePr>
          <p:cNvPr id="381" name="Таблиця 2"/>
          <p:cNvGraphicFramePr/>
          <p:nvPr/>
        </p:nvGraphicFramePr>
        <p:xfrm>
          <a:off x="977760" y="1845000"/>
          <a:ext cx="9600840" cy="4214520"/>
        </p:xfrm>
        <a:graphic>
          <a:graphicData uri="http://schemas.openxmlformats.org/drawingml/2006/table">
            <a:tbl>
              <a:tblPr/>
              <a:tblGrid>
                <a:gridCol w="7423200"/>
                <a:gridCol w="2177640"/>
              </a:tblGrid>
              <a:tr h="30744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Категорія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Кількість учнів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35028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50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Діти-сироти та діти, позбавлені батьківського піклування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spcAft>
                          <a:spcPts val="799"/>
                        </a:spcAft>
                      </a:pPr>
                      <a:r>
                        <a:rPr b="1" lang="uk-UA" sz="1800" spc="-1" strike="noStrike">
                          <a:solidFill>
                            <a:srgbClr val="07837d"/>
                          </a:solidFill>
                          <a:latin typeface="Palatino Linotype"/>
                        </a:rPr>
                        <a:t>3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ebe8cc"/>
                    </a:solidFill>
                  </a:tcPr>
                </a:tc>
              </a:tr>
              <a:tr h="35028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50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Внутрішньо переміщені особи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spcAft>
                          <a:spcPts val="799"/>
                        </a:spcAft>
                      </a:pPr>
                      <a:r>
                        <a:rPr b="1" lang="uk-UA" sz="1800" spc="-1" strike="noStrike">
                          <a:solidFill>
                            <a:srgbClr val="07837d"/>
                          </a:solidFill>
                          <a:latin typeface="Palatino Linotype"/>
                        </a:rPr>
                        <a:t>67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35028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50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Діти з інвалідністю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spcAft>
                          <a:spcPts val="799"/>
                        </a:spcAft>
                      </a:pPr>
                      <a:r>
                        <a:rPr b="1" lang="uk-UA" sz="1800" spc="-1" strike="noStrike">
                          <a:solidFill>
                            <a:srgbClr val="07837d"/>
                          </a:solidFill>
                          <a:latin typeface="Palatino Linotype"/>
                        </a:rPr>
                        <a:t>17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ebe8cc"/>
                    </a:solidFill>
                  </a:tcPr>
                </a:tc>
              </a:tr>
              <a:tr h="35028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50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Діти, які постраждали внаслідок Чорнобильської катастрофи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spcAft>
                          <a:spcPts val="799"/>
                        </a:spcAft>
                      </a:pPr>
                      <a:r>
                        <a:rPr b="1" lang="uk-UA" sz="1800" spc="-1" strike="noStrike">
                          <a:solidFill>
                            <a:srgbClr val="07837d"/>
                          </a:solidFill>
                          <a:latin typeface="Palatino Linotype"/>
                        </a:rPr>
                        <a:t>4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64980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50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Діти, які мають статус дитини, яка постраждала внаслідок воєнних дій й збройних конфліктів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spcAft>
                          <a:spcPts val="799"/>
                        </a:spcAft>
                      </a:pPr>
                      <a:r>
                        <a:rPr b="1" lang="uk-UA" sz="1800" spc="-1" strike="noStrike">
                          <a:solidFill>
                            <a:srgbClr val="07837d"/>
                          </a:solidFill>
                          <a:latin typeface="Palatino Linotype"/>
                        </a:rPr>
                        <a:t>10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ebe8cc"/>
                    </a:solidFill>
                  </a:tcPr>
                </a:tc>
              </a:tr>
              <a:tr h="99252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50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Діти киян, які брали (беруть) участь у заходах, необхідних для забезпечення оборони України, захисту безпеки населення та інтересів держави у зв’язку з  військовою агресією російської федерації проти України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spcAft>
                          <a:spcPts val="799"/>
                        </a:spcAft>
                      </a:pPr>
                      <a:r>
                        <a:rPr b="1" lang="uk-UA" sz="1800" spc="-1" strike="noStrike">
                          <a:solidFill>
                            <a:srgbClr val="07837d"/>
                          </a:solidFill>
                          <a:latin typeface="Palatino Linotype"/>
                        </a:rPr>
                        <a:t>42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41904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50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Діти киян – учасників антитерористичної операції (АТО)- до 2022 року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spcAft>
                          <a:spcPts val="799"/>
                        </a:spcAft>
                      </a:pPr>
                      <a:r>
                        <a:rPr b="1" lang="uk-UA" sz="1800" spc="-1" strike="noStrike">
                          <a:solidFill>
                            <a:srgbClr val="07837d"/>
                          </a:solidFill>
                          <a:latin typeface="Palatino Linotype"/>
                        </a:rPr>
                        <a:t>8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ebe8cc"/>
                    </a:solidFill>
                  </a:tcPr>
                </a:tc>
              </a:tr>
              <a:tr h="35028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50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Учні з особливими освітніми потребами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spcAft>
                          <a:spcPts val="799"/>
                        </a:spcAft>
                      </a:pPr>
                      <a:r>
                        <a:rPr b="1" lang="uk-UA" sz="1800" spc="-1" strike="noStrike">
                          <a:solidFill>
                            <a:srgbClr val="07837d"/>
                          </a:solidFill>
                          <a:latin typeface="Palatino Linotype"/>
                        </a:rPr>
                        <a:t>46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</a:tr>
              <a:tr h="35028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50000"/>
                        </a:lnSpc>
                        <a:spcAft>
                          <a:spcPts val="799"/>
                        </a:spcAft>
                      </a:pPr>
                      <a:r>
                        <a:rPr b="1" lang="uk-UA" sz="1400" spc="-1" strike="noStrike">
                          <a:solidFill>
                            <a:srgbClr val="000000"/>
                          </a:solidFill>
                          <a:latin typeface="Palatino Linotype"/>
                        </a:rPr>
                        <a:t>Учні з багатодітних сімей</a:t>
                      </a:r>
                      <a:endParaRPr b="0" lang="uk-UA" sz="14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f5f4e7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spcAft>
                          <a:spcPts val="799"/>
                        </a:spcAft>
                      </a:pPr>
                      <a:r>
                        <a:rPr b="1" lang="uk-UA" sz="1800" spc="-1" strike="noStrike">
                          <a:solidFill>
                            <a:srgbClr val="07837d"/>
                          </a:solidFill>
                          <a:latin typeface="Palatino Linotype"/>
                        </a:rPr>
                        <a:t>33 </a:t>
                      </a:r>
                      <a:endParaRPr b="0" lang="uk-UA" sz="1800" spc="-1" strike="noStrike"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c8c015"/>
                      </a:solidFill>
                    </a:lnL>
                    <a:lnR w="12240">
                      <a:solidFill>
                        <a:srgbClr val="c8c015"/>
                      </a:solidFill>
                    </a:lnR>
                    <a:lnT w="12240">
                      <a:solidFill>
                        <a:srgbClr val="c8c015"/>
                      </a:solidFill>
                    </a:lnT>
                    <a:lnB w="12240">
                      <a:solidFill>
                        <a:srgbClr val="c8c015"/>
                      </a:solidFill>
                    </a:lnB>
                    <a:solidFill>
                      <a:srgbClr val="ebe8cc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Заголовок 12"/>
          <p:cNvSpPr/>
          <p:nvPr/>
        </p:nvSpPr>
        <p:spPr>
          <a:xfrm>
            <a:off x="1065240" y="260640"/>
            <a:ext cx="96008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uk-UA" sz="4800" spc="-1" strike="noStrike">
                <a:solidFill>
                  <a:srgbClr val="ffffff"/>
                </a:solidFill>
                <a:latin typeface="Palatino Linotype"/>
              </a:rPr>
              <a:t>Мовний простір ліцею</a:t>
            </a:r>
            <a:endParaRPr b="0" lang="uk-UA" sz="4800" spc="-1" strike="noStrike">
              <a:latin typeface="Arial"/>
            </a:endParaRPr>
          </a:p>
        </p:txBody>
      </p:sp>
      <p:pic>
        <p:nvPicPr>
          <p:cNvPr id="383" name="Рисунок 4" descr=""/>
          <p:cNvPicPr/>
          <p:nvPr/>
        </p:nvPicPr>
        <p:blipFill>
          <a:blip r:embed="rId1"/>
          <a:stretch/>
        </p:blipFill>
        <p:spPr>
          <a:xfrm>
            <a:off x="117720" y="1609920"/>
            <a:ext cx="3362400" cy="2322720"/>
          </a:xfrm>
          <a:prstGeom prst="rect">
            <a:avLst/>
          </a:prstGeom>
          <a:ln w="0">
            <a:noFill/>
          </a:ln>
        </p:spPr>
      </p:pic>
      <p:sp>
        <p:nvSpPr>
          <p:cNvPr id="384" name="TextBox 8"/>
          <p:cNvSpPr/>
          <p:nvPr/>
        </p:nvSpPr>
        <p:spPr>
          <a:xfrm>
            <a:off x="1095840" y="1196640"/>
            <a:ext cx="989496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efe862"/>
                </a:solidFill>
                <a:latin typeface="Palatino Linotype"/>
              </a:rPr>
              <a:t>«</a:t>
            </a:r>
            <a:r>
              <a:rPr b="1" lang="ru-RU" sz="2400" spc="-1" strike="noStrike">
                <a:solidFill>
                  <a:srgbClr val="efe862"/>
                </a:solidFill>
                <a:latin typeface="Palatino Linotype"/>
              </a:rPr>
              <a:t>Українська мова — мова освітнього успіху та майбутнього!»</a:t>
            </a:r>
            <a:endParaRPr b="0" lang="uk-UA" sz="2400" spc="-1" strike="noStrike">
              <a:latin typeface="Arial"/>
            </a:endParaRPr>
          </a:p>
        </p:txBody>
      </p:sp>
      <p:pic>
        <p:nvPicPr>
          <p:cNvPr id="385" name="Рисунок 10" descr=""/>
          <p:cNvPicPr/>
          <p:nvPr/>
        </p:nvPicPr>
        <p:blipFill>
          <a:blip r:embed="rId2"/>
          <a:stretch/>
        </p:blipFill>
        <p:spPr>
          <a:xfrm>
            <a:off x="8717400" y="1609920"/>
            <a:ext cx="3313080" cy="209556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2" descr=""/>
          <p:cNvPicPr/>
          <p:nvPr/>
        </p:nvPicPr>
        <p:blipFill>
          <a:blip r:embed="rId3"/>
          <a:srcRect l="0" t="15599" r="0" b="0"/>
          <a:stretch/>
        </p:blipFill>
        <p:spPr>
          <a:xfrm>
            <a:off x="4083480" y="4526280"/>
            <a:ext cx="3810600" cy="2256120"/>
          </a:xfrm>
          <a:prstGeom prst="rect">
            <a:avLst/>
          </a:prstGeom>
          <a:ln w="0">
            <a:noFill/>
          </a:ln>
        </p:spPr>
      </p:pic>
      <p:sp>
        <p:nvSpPr>
          <p:cNvPr id="387" name="Прямокутник 11"/>
          <p:cNvSpPr/>
          <p:nvPr/>
        </p:nvSpPr>
        <p:spPr>
          <a:xfrm>
            <a:off x="117720" y="3992760"/>
            <a:ext cx="3367800" cy="28202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5958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uk-UA" sz="1400" spc="-1" strike="noStrike">
                <a:solidFill>
                  <a:srgbClr val="07837d"/>
                </a:solidFill>
                <a:latin typeface="Palatino Linotype"/>
              </a:rPr>
              <a:t>-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400" spc="-1" strike="noStrike">
                <a:solidFill>
                  <a:srgbClr val="07837d"/>
                </a:solidFill>
                <a:latin typeface="Palatino Linotype"/>
              </a:rPr>
              <a:t>- Правила внутрішнього мовного розпорядку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400" spc="-1" strike="noStrike">
                <a:solidFill>
                  <a:srgbClr val="07837d"/>
                </a:solidFill>
                <a:latin typeface="Palatino Linotype"/>
              </a:rPr>
              <a:t>- Стратегія функціонування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400" spc="-1" strike="noStrike">
                <a:solidFill>
                  <a:srgbClr val="07837d"/>
                </a:solidFill>
                <a:latin typeface="Palatino Linotype"/>
              </a:rPr>
              <a:t>державної мови «Сильна мова — успішна держава»  на 2026–2030 роки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400" spc="-1" strike="noStrike">
                <a:solidFill>
                  <a:srgbClr val="07837d"/>
                </a:solidFill>
                <a:latin typeface="Palatino Linotype"/>
              </a:rPr>
              <a:t>- Положення про застосування державної мови в закладі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400" spc="-1" strike="noStrike">
                <a:solidFill>
                  <a:srgbClr val="07837d"/>
                </a:solidFill>
                <a:latin typeface="Palatino Linotype"/>
              </a:rPr>
              <a:t>- Упровадження стандарту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400" spc="-1" strike="noStrike">
                <a:solidFill>
                  <a:srgbClr val="07837d"/>
                </a:solidFill>
                <a:latin typeface="Palatino Linotype"/>
              </a:rPr>
              <a:t>державної мови  «Український правопис» в освітній процес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400" spc="-1" strike="noStrike">
                <a:solidFill>
                  <a:srgbClr val="07837d"/>
                </a:solidFill>
                <a:latin typeface="Palatino Linotype"/>
              </a:rPr>
              <a:t>та діловодство ліцею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400" spc="-1" strike="noStrike">
                <a:solidFill>
                  <a:srgbClr val="07837d"/>
                </a:solidFill>
                <a:latin typeface="Palatino Linotype"/>
              </a:rPr>
              <a:t>- Моніторинг стану дотримання вимог законодавства про мову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800" spc="-1" strike="noStrike">
                <a:solidFill>
                  <a:srgbClr val="07837d"/>
                </a:solidFill>
                <a:latin typeface="Palatino Linotype"/>
              </a:rPr>
              <a:t> 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388" name="Прямокутник 9"/>
          <p:cNvSpPr/>
          <p:nvPr/>
        </p:nvSpPr>
        <p:spPr>
          <a:xfrm>
            <a:off x="8703000" y="3743640"/>
            <a:ext cx="3367800" cy="30693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5958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uk-UA" sz="1400" spc="-1" strike="noStrike">
                <a:solidFill>
                  <a:srgbClr val="07837d"/>
                </a:solidFill>
                <a:latin typeface="Palatino Linotype"/>
              </a:rPr>
              <a:t>-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400" spc="-1" strike="noStrike">
                <a:solidFill>
                  <a:srgbClr val="07837d"/>
                </a:solidFill>
                <a:latin typeface="Palatino Linotype"/>
              </a:rPr>
              <a:t>- 100% уроків та заходів - державною мовою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400" spc="-1" strike="noStrike">
                <a:solidFill>
                  <a:srgbClr val="07837d"/>
                </a:solidFill>
                <a:latin typeface="Palatino Linotype"/>
              </a:rPr>
              <a:t>- Ведення ділової документації, вебсайту, інформаційних стендів - українською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400" spc="-1" strike="noStrike">
                <a:solidFill>
                  <a:srgbClr val="07837d"/>
                </a:solidFill>
                <a:latin typeface="Palatino Linotype"/>
              </a:rPr>
              <a:t>- Курси підвищення мовленнєвої компетентності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400" spc="-1" strike="noStrike">
                <a:solidFill>
                  <a:srgbClr val="07837d"/>
                </a:solidFill>
                <a:latin typeface="Palatino Linotype"/>
              </a:rPr>
              <a:t>- Участь у Міжнародному конкурсі знавців української мови ім. П .Яцика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400" spc="-1" strike="noStrike">
                <a:solidFill>
                  <a:srgbClr val="07837d"/>
                </a:solidFill>
                <a:latin typeface="Palatino Linotype"/>
              </a:rPr>
              <a:t>- Участь у Міжнародному мовно-літературному конкурсі імені Тараса Шевченка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400" spc="-1" strike="noStrike">
                <a:solidFill>
                  <a:srgbClr val="07837d"/>
                </a:solidFill>
                <a:latin typeface="Palatino Linotype"/>
              </a:rPr>
              <a:t>- Участь у Радіодиктанті національної єдності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800" spc="-1" strike="noStrike">
                <a:solidFill>
                  <a:srgbClr val="07837d"/>
                </a:solidFill>
                <a:latin typeface="Palatino Linotype"/>
              </a:rPr>
              <a:t> </a:t>
            </a:r>
            <a:endParaRPr b="0" lang="uk-UA" sz="1800" spc="-1" strike="noStrike">
              <a:latin typeface="Arial"/>
            </a:endParaRPr>
          </a:p>
        </p:txBody>
      </p:sp>
      <p:graphicFrame>
        <p:nvGraphicFramePr>
          <p:cNvPr id="5" name="Diagram5"/>
          <p:cNvGraphicFramePr/>
          <p:nvPr>
            <p:extLst>
              <p:ext uri="{D42A27DB-BD31-4B8C-83A1-F6EECF244321}">
                <p14:modId xmlns:p14="http://schemas.microsoft.com/office/powerpoint/2010/main" val="1964441906"/>
              </p:ext>
            </p:extLst>
          </p:nvPr>
        </p:nvGraphicFramePr>
        <p:xfrm>
          <a:off x="3430080" y="1695960"/>
          <a:ext cx="5328360" cy="2649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89" name="Стрілка: шеврон 5"/>
          <p:cNvSpPr/>
          <p:nvPr/>
        </p:nvSpPr>
        <p:spPr>
          <a:xfrm>
            <a:off x="5385240" y="3771000"/>
            <a:ext cx="3312000" cy="664920"/>
          </a:xfrm>
          <a:prstGeom prst="chevron">
            <a:avLst>
              <a:gd name="adj" fmla="val 50000"/>
            </a:avLst>
          </a:prstGeom>
          <a:solidFill>
            <a:schemeClr val="bg2">
              <a:alpha val="90000"/>
            </a:schemeClr>
          </a:solidFill>
          <a:ln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1440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uk-UA" sz="1400" spc="-1" strike="noStrike">
                <a:solidFill>
                  <a:srgbClr val="000000"/>
                </a:solidFill>
                <a:latin typeface="Palatino Linotype"/>
              </a:rPr>
              <a:t>Забезпечення діяльності ліцею щодо вимог чинного  законодавства</a:t>
            </a:r>
            <a:endParaRPr b="0" lang="uk-UA" sz="1400" spc="-1" strike="noStrike">
              <a:latin typeface="Arial"/>
            </a:endParaRPr>
          </a:p>
        </p:txBody>
      </p:sp>
      <p:pic>
        <p:nvPicPr>
          <p:cNvPr id="390" name="Рисунок 2" descr=""/>
          <p:cNvPicPr/>
          <p:nvPr/>
        </p:nvPicPr>
        <p:blipFill>
          <a:blip r:embed="rId9"/>
          <a:stretch/>
        </p:blipFill>
        <p:spPr>
          <a:xfrm>
            <a:off x="10651680" y="123120"/>
            <a:ext cx="1310400" cy="1279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Рисунок 1" descr=""/>
          <p:cNvPicPr/>
          <p:nvPr/>
        </p:nvPicPr>
        <p:blipFill>
          <a:blip r:embed="rId1"/>
          <a:stretch/>
        </p:blipFill>
        <p:spPr>
          <a:xfrm>
            <a:off x="405720" y="260640"/>
            <a:ext cx="11081160" cy="6048360"/>
          </a:xfrm>
          <a:prstGeom prst="rect">
            <a:avLst/>
          </a:prstGeom>
          <a:ln w="0">
            <a:noFill/>
          </a:ln>
        </p:spPr>
      </p:pic>
      <p:pic>
        <p:nvPicPr>
          <p:cNvPr id="392" name="Рисунок 2" descr=""/>
          <p:cNvPicPr/>
          <p:nvPr/>
        </p:nvPicPr>
        <p:blipFill>
          <a:blip r:embed="rId2"/>
          <a:stretch/>
        </p:blipFill>
        <p:spPr>
          <a:xfrm>
            <a:off x="68400" y="260640"/>
            <a:ext cx="1266120" cy="122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Слайди з геометричними фігурами на фоні</Template>
  <TotalTime>3980</TotalTime>
  <Application>LibreOffice/7.2.2.2$Windows_X86_64 LibreOffice_project/02b2acce88a210515b4a5bb2e46cbfb63fe97d56</Application>
  <AppVersion>15.0000</AppVersion>
  <Words>4182</Words>
  <Paragraphs>1016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2026-05-13T11:37:40Z</dcterms:created>
  <dc:creator>User</dc:creator>
  <dc:description/>
  <dc:language>uk-UA</dc:language>
  <cp:lastModifiedBy>Марина</cp:lastModifiedBy>
  <cp:lastPrinted>2026-05-25T09:39:56Z</cp:lastPrinted>
  <dcterms:modified xsi:type="dcterms:W3CDTF">2026-05-25T10:46:09Z</dcterms:modified>
  <cp:revision>581</cp:revision>
  <dc:subject/>
  <dc:title>Макет заголовка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s">
    <vt:lpwstr/>
  </property>
  <property fmtid="{D5CDD505-2E9C-101B-9397-08002B2CF9AE}" pid="3" name="CampaignTags">
    <vt:lpwstr/>
  </property>
  <property fmtid="{D5CDD505-2E9C-101B-9397-08002B2CF9AE}" pid="4" name="CategoryTags">
    <vt:lpwstr/>
  </property>
  <property fmtid="{D5CDD505-2E9C-101B-9397-08002B2CF9AE}" pid="5" name="ContentTypeId">
    <vt:lpwstr>0x010100AA3F7D94069FF64A86F7DFF56D60E3BE</vt:lpwstr>
  </property>
  <property fmtid="{D5CDD505-2E9C-101B-9397-08002B2CF9AE}" pid="6" name="FeatureTags">
    <vt:lpwstr/>
  </property>
  <property fmtid="{D5CDD505-2E9C-101B-9397-08002B2CF9AE}" pid="7" name="HiddenCategoryTags">
    <vt:lpwstr/>
  </property>
  <property fmtid="{D5CDD505-2E9C-101B-9397-08002B2CF9AE}" pid="8" name="InternalTags">
    <vt:lpwstr/>
  </property>
  <property fmtid="{D5CDD505-2E9C-101B-9397-08002B2CF9AE}" pid="9" name="LocalizationTags">
    <vt:lpwstr/>
  </property>
  <property fmtid="{D5CDD505-2E9C-101B-9397-08002B2CF9AE}" pid="10" name="Notes">
    <vt:i4>54</vt:i4>
  </property>
  <property fmtid="{D5CDD505-2E9C-101B-9397-08002B2CF9AE}" pid="11" name="Order">
    <vt:r8>74063800</vt:r8>
  </property>
  <property fmtid="{D5CDD505-2E9C-101B-9397-08002B2CF9AE}" pid="12" name="PresentationFormat">
    <vt:lpwstr>Довільний</vt:lpwstr>
  </property>
  <property fmtid="{D5CDD505-2E9C-101B-9397-08002B2CF9AE}" pid="13" name="ScenarioTags">
    <vt:lpwstr/>
  </property>
  <property fmtid="{D5CDD505-2E9C-101B-9397-08002B2CF9AE}" pid="14" name="Slides">
    <vt:i4>54</vt:i4>
  </property>
</Properties>
</file>