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86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2" r:id="rId6"/>
    <p:sldId id="261" r:id="rId7"/>
    <p:sldId id="269" r:id="rId8"/>
    <p:sldId id="274" r:id="rId9"/>
    <p:sldId id="271" r:id="rId10"/>
    <p:sldId id="270" r:id="rId11"/>
    <p:sldId id="272" r:id="rId12"/>
    <p:sldId id="273" r:id="rId13"/>
    <p:sldId id="275" r:id="rId14"/>
    <p:sldId id="278" r:id="rId15"/>
    <p:sldId id="279" r:id="rId16"/>
    <p:sldId id="276" r:id="rId1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6" autoAdjust="0"/>
    <p:restoredTop sz="95899" autoAdjust="0"/>
  </p:normalViewPr>
  <p:slideViewPr>
    <p:cSldViewPr snapToGrid="0">
      <p:cViewPr varScale="1">
        <p:scale>
          <a:sx n="116" d="100"/>
          <a:sy n="116" d="100"/>
        </p:scale>
        <p:origin x="10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4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5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uk-UA" sz="32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Очно</a:t>
          </a:r>
        </a:p>
        <a:p>
          <a:pPr rtl="0"/>
          <a:r>
            <a:rPr lang="uk-UA" sz="32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 зміна</a:t>
          </a:r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uk-UA" noProof="0" dirty="0"/>
        </a:p>
      </dgm:t>
    </dgm:pt>
    <dgm:pt modelId="{1CCA38C8-B866-440C-8B7A-A6514DD31A53}" type="sibTrans" cxnId="{70BD86B9-A297-4D90-B59D-12F1AB3DD124}">
      <dgm:prSet/>
      <dgm:spPr/>
      <dgm:t>
        <a:bodyPr rtlCol="0"/>
        <a:lstStyle/>
        <a:p>
          <a:pPr rtl="0"/>
          <a:endParaRPr lang="uk-UA" noProof="0" dirty="0"/>
        </a:p>
      </dgm:t>
    </dgm:pt>
    <dgm:pt modelId="{FAB24D57-B1C7-4D8E-AC64-2B894434FD26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uk-UA" sz="32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23 учні</a:t>
          </a:r>
        </a:p>
      </dgm:t>
    </dgm:pt>
    <dgm:pt modelId="{CD0FD54E-5BBF-4E82-865D-51354C8CDCA2}" type="parTrans" cxnId="{A38FED00-85A7-427C-9360-47C26F9AB789}">
      <dgm:prSet/>
      <dgm:spPr/>
      <dgm:t>
        <a:bodyPr rtlCol="0"/>
        <a:lstStyle/>
        <a:p>
          <a:pPr rtl="0"/>
          <a:endParaRPr lang="uk-UA" noProof="0" dirty="0"/>
        </a:p>
      </dgm:t>
    </dgm:pt>
    <dgm:pt modelId="{B23B556F-AEFB-447F-8725-D19838C91DE9}" type="sibTrans" cxnId="{A38FED00-85A7-427C-9360-47C26F9AB789}">
      <dgm:prSet/>
      <dgm:spPr/>
      <dgm:t>
        <a:bodyPr rtlCol="0"/>
        <a:lstStyle/>
        <a:p>
          <a:pPr rtl="0"/>
          <a:endParaRPr lang="uk-UA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uk-UA" sz="32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Дистанційно </a:t>
          </a:r>
        </a:p>
        <a:p>
          <a:pPr rtl="0"/>
          <a:r>
            <a:rPr lang="uk-UA" sz="3200" b="1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ІІ зміна</a:t>
          </a: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uk-UA" noProof="0" dirty="0"/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uk-UA" noProof="0" dirty="0"/>
        </a:p>
      </dgm:t>
    </dgm:pt>
    <dgm:pt modelId="{A4D5A457-886F-42EF-B4E7-69B609D8F88F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uk-UA" sz="32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 учнів </a:t>
          </a:r>
        </a:p>
      </dgm:t>
    </dgm:pt>
    <dgm:pt modelId="{BCA798BD-A9FA-4E5E-91AB-D66082D47D5C}" type="parTrans" cxnId="{F78AAD78-4CA1-4A2A-9799-CACE880CEC0E}">
      <dgm:prSet/>
      <dgm:spPr/>
      <dgm:t>
        <a:bodyPr rtlCol="0"/>
        <a:lstStyle/>
        <a:p>
          <a:pPr rtl="0"/>
          <a:endParaRPr lang="uk-UA" noProof="0" dirty="0"/>
        </a:p>
      </dgm:t>
    </dgm:pt>
    <dgm:pt modelId="{2BE0F2D0-A38B-4B09-BF77-E82C9CCE1007}" type="sibTrans" cxnId="{F78AAD78-4CA1-4A2A-9799-CACE880CEC0E}">
      <dgm:prSet/>
      <dgm:spPr/>
      <dgm:t>
        <a:bodyPr rtlCol="0"/>
        <a:lstStyle/>
        <a:p>
          <a:pPr rtl="0"/>
          <a:endParaRPr lang="uk-UA" noProof="0" dirty="0"/>
        </a:p>
      </dgm:t>
    </dgm:pt>
    <dgm:pt modelId="{392BD774-C085-4A5F-9A51-A7B763656626}" type="pres">
      <dgm:prSet presAssocID="{1EC23686-56D6-4482-B4E3-3F9784E889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3CA56C-2533-45D2-85BC-E16849296D3E}" type="pres">
      <dgm:prSet presAssocID="{666F1301-07F7-4F1E-88B9-30CCDFF34C22}" presName="root" presStyleCnt="0"/>
      <dgm:spPr/>
    </dgm:pt>
    <dgm:pt modelId="{F40B5046-211D-4901-86A8-F98D975458E3}" type="pres">
      <dgm:prSet presAssocID="{666F1301-07F7-4F1E-88B9-30CCDFF34C22}" presName="rootComposite" presStyleCnt="0"/>
      <dgm:spPr/>
    </dgm:pt>
    <dgm:pt modelId="{6D1E6A60-BF22-4A28-AB71-D6FBD55F6255}" type="pres">
      <dgm:prSet presAssocID="{666F1301-07F7-4F1E-88B9-30CCDFF34C22}" presName="rootText" presStyleLbl="node1" presStyleIdx="0" presStyleCnt="2"/>
      <dgm:spPr/>
    </dgm:pt>
    <dgm:pt modelId="{E4C8305A-487D-4C6D-90DF-F56360EE1B54}" type="pres">
      <dgm:prSet presAssocID="{666F1301-07F7-4F1E-88B9-30CCDFF34C22}" presName="rootConnector" presStyleLbl="node1" presStyleIdx="0" presStyleCnt="2"/>
      <dgm:spPr/>
    </dgm:pt>
    <dgm:pt modelId="{517B4218-665E-4E62-8B0C-466D8E32709A}" type="pres">
      <dgm:prSet presAssocID="{666F1301-07F7-4F1E-88B9-30CCDFF34C22}" presName="childShape" presStyleCnt="0"/>
      <dgm:spPr/>
    </dgm:pt>
    <dgm:pt modelId="{BBF534DB-5C7C-4508-A8A3-720B3945AF68}" type="pres">
      <dgm:prSet presAssocID="{CD0FD54E-5BBF-4E82-865D-51354C8CDCA2}" presName="Name13" presStyleLbl="parChTrans1D2" presStyleIdx="0" presStyleCnt="2"/>
      <dgm:spPr/>
    </dgm:pt>
    <dgm:pt modelId="{AC0E1D88-1704-4366-8415-80DDA39920D2}" type="pres">
      <dgm:prSet presAssocID="{FAB24D57-B1C7-4D8E-AC64-2B894434FD26}" presName="childText" presStyleLbl="bgAcc1" presStyleIdx="0" presStyleCnt="2" custLinFactNeighborX="7268" custLinFactNeighborY="8624">
        <dgm:presLayoutVars>
          <dgm:bulletEnabled val="1"/>
        </dgm:presLayoutVars>
      </dgm:prSet>
      <dgm:spPr/>
    </dgm:pt>
    <dgm:pt modelId="{4F51B10B-B87F-495A-B211-C931B11F18F5}" type="pres">
      <dgm:prSet presAssocID="{07DC5EEB-1654-4ECB-A96A-EED4BE9D4BB4}" presName="root" presStyleCnt="0"/>
      <dgm:spPr/>
    </dgm:pt>
    <dgm:pt modelId="{D64F365A-2A6A-4937-AC8F-C8B959747F01}" type="pres">
      <dgm:prSet presAssocID="{07DC5EEB-1654-4ECB-A96A-EED4BE9D4BB4}" presName="rootComposite" presStyleCnt="0"/>
      <dgm:spPr/>
    </dgm:pt>
    <dgm:pt modelId="{DC68E120-BA63-400C-B1ED-4D52C1E309EC}" type="pres">
      <dgm:prSet presAssocID="{07DC5EEB-1654-4ECB-A96A-EED4BE9D4BB4}" presName="rootText" presStyleLbl="node1" presStyleIdx="1" presStyleCnt="2"/>
      <dgm:spPr/>
    </dgm:pt>
    <dgm:pt modelId="{DAEEA9AD-488E-4842-838A-3E710A695A10}" type="pres">
      <dgm:prSet presAssocID="{07DC5EEB-1654-4ECB-A96A-EED4BE9D4BB4}" presName="rootConnector" presStyleLbl="node1" presStyleIdx="1" presStyleCnt="2"/>
      <dgm:spPr/>
    </dgm:pt>
    <dgm:pt modelId="{06820FA1-59BF-4ED2-8C11-4EB88035DAD2}" type="pres">
      <dgm:prSet presAssocID="{07DC5EEB-1654-4ECB-A96A-EED4BE9D4BB4}" presName="childShape" presStyleCnt="0"/>
      <dgm:spPr/>
    </dgm:pt>
    <dgm:pt modelId="{B5198F5F-18F7-4782-AB68-03BD25DC9507}" type="pres">
      <dgm:prSet presAssocID="{BCA798BD-A9FA-4E5E-91AB-D66082D47D5C}" presName="Name13" presStyleLbl="parChTrans1D2" presStyleIdx="1" presStyleCnt="2"/>
      <dgm:spPr/>
    </dgm:pt>
    <dgm:pt modelId="{7CC29F92-D164-4FCA-9280-3FD56ACC8821}" type="pres">
      <dgm:prSet presAssocID="{A4D5A457-886F-42EF-B4E7-69B609D8F88F}" presName="childText" presStyleLbl="bgAcc1" presStyleIdx="1" presStyleCnt="2" custLinFactNeighborX="1269" custLinFactNeighborY="3">
        <dgm:presLayoutVars>
          <dgm:bulletEnabled val="1"/>
        </dgm:presLayoutVars>
      </dgm:prSet>
      <dgm:spPr/>
    </dgm:pt>
  </dgm:ptLst>
  <dgm:cxnLst>
    <dgm:cxn modelId="{A38FED00-85A7-427C-9360-47C26F9AB789}" srcId="{666F1301-07F7-4F1E-88B9-30CCDFF34C22}" destId="{FAB24D57-B1C7-4D8E-AC64-2B894434FD26}" srcOrd="0" destOrd="0" parTransId="{CD0FD54E-5BBF-4E82-865D-51354C8CDCA2}" sibTransId="{B23B556F-AEFB-447F-8725-D19838C91DE9}"/>
    <dgm:cxn modelId="{0C62A411-4043-46AF-A2F4-0FA474110080}" type="presOf" srcId="{07DC5EEB-1654-4ECB-A96A-EED4BE9D4BB4}" destId="{DAEEA9AD-488E-4842-838A-3E710A695A10}" srcOrd="1" destOrd="0" presId="urn:microsoft.com/office/officeart/2005/8/layout/hierarchy3"/>
    <dgm:cxn modelId="{89131E2B-2263-437F-B1FF-6434B18FFDB2}" type="presOf" srcId="{BCA798BD-A9FA-4E5E-91AB-D66082D47D5C}" destId="{B5198F5F-18F7-4782-AB68-03BD25DC9507}" srcOrd="0" destOrd="0" presId="urn:microsoft.com/office/officeart/2005/8/layout/hierarchy3"/>
    <dgm:cxn modelId="{0D469C41-43F6-4334-BFAD-792E15E80727}" type="presOf" srcId="{666F1301-07F7-4F1E-88B9-30CCDFF34C22}" destId="{6D1E6A60-BF22-4A28-AB71-D6FBD55F6255}" srcOrd="0" destOrd="0" presId="urn:microsoft.com/office/officeart/2005/8/layout/hierarchy3"/>
    <dgm:cxn modelId="{46BBC745-215C-4BF6-AE41-2704768B5046}" type="presOf" srcId="{1EC23686-56D6-4482-B4E3-3F9784E88994}" destId="{392BD774-C085-4A5F-9A51-A7B763656626}" srcOrd="0" destOrd="0" presId="urn:microsoft.com/office/officeart/2005/8/layout/hierarchy3"/>
    <dgm:cxn modelId="{99D00E51-AF23-4D38-B3A1-16B8214919B6}" type="presOf" srcId="{07DC5EEB-1654-4ECB-A96A-EED4BE9D4BB4}" destId="{DC68E120-BA63-400C-B1ED-4D52C1E309EC}" srcOrd="0" destOrd="0" presId="urn:microsoft.com/office/officeart/2005/8/layout/hierarchy3"/>
    <dgm:cxn modelId="{F78AAD78-4CA1-4A2A-9799-CACE880CEC0E}" srcId="{07DC5EEB-1654-4ECB-A96A-EED4BE9D4BB4}" destId="{A4D5A457-886F-42EF-B4E7-69B609D8F88F}" srcOrd="0" destOrd="0" parTransId="{BCA798BD-A9FA-4E5E-91AB-D66082D47D5C}" sibTransId="{2BE0F2D0-A38B-4B09-BF77-E82C9CCE1007}"/>
    <dgm:cxn modelId="{9C9E167B-D9C8-4A81-9585-88F964B314CA}" type="presOf" srcId="{FAB24D57-B1C7-4D8E-AC64-2B894434FD26}" destId="{AC0E1D88-1704-4366-8415-80DDA39920D2}" srcOrd="0" destOrd="0" presId="urn:microsoft.com/office/officeart/2005/8/layout/hierarchy3"/>
    <dgm:cxn modelId="{D76EBB94-00A8-4F35-83B6-BCB4DF59A650}" type="presOf" srcId="{CD0FD54E-5BBF-4E82-865D-51354C8CDCA2}" destId="{BBF534DB-5C7C-4508-A8A3-720B3945AF68}" srcOrd="0" destOrd="0" presId="urn:microsoft.com/office/officeart/2005/8/layout/hierarchy3"/>
    <dgm:cxn modelId="{E8226E99-0789-4C6C-AA7E-5A3ACF10D8C9}" type="presOf" srcId="{666F1301-07F7-4F1E-88B9-30CCDFF34C22}" destId="{E4C8305A-487D-4C6D-90DF-F56360EE1B54}" srcOrd="1" destOrd="0" presId="urn:microsoft.com/office/officeart/2005/8/layout/hierarchy3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A3496BEC-7D4E-41F2-B6B2-38A84003D33E}" srcId="{1EC23686-56D6-4482-B4E3-3F9784E88994}" destId="{07DC5EEB-1654-4ECB-A96A-EED4BE9D4BB4}" srcOrd="1" destOrd="0" parTransId="{0B98E39A-7037-46A6-8799-DDA1D4C4A2D3}" sibTransId="{42EB8256-925E-4B15-B238-A97EE64E9CC8}"/>
    <dgm:cxn modelId="{6551E6FB-6807-4D5B-B691-F6D782E39952}" type="presOf" srcId="{A4D5A457-886F-42EF-B4E7-69B609D8F88F}" destId="{7CC29F92-D164-4FCA-9280-3FD56ACC8821}" srcOrd="0" destOrd="0" presId="urn:microsoft.com/office/officeart/2005/8/layout/hierarchy3"/>
    <dgm:cxn modelId="{B7828F40-2707-4E8E-816A-97A756F5BBEE}" type="presParOf" srcId="{392BD774-C085-4A5F-9A51-A7B763656626}" destId="{EC3CA56C-2533-45D2-85BC-E16849296D3E}" srcOrd="0" destOrd="0" presId="urn:microsoft.com/office/officeart/2005/8/layout/hierarchy3"/>
    <dgm:cxn modelId="{C9461F25-C06D-433F-9D22-14DE6A173D90}" type="presParOf" srcId="{EC3CA56C-2533-45D2-85BC-E16849296D3E}" destId="{F40B5046-211D-4901-86A8-F98D975458E3}" srcOrd="0" destOrd="0" presId="urn:microsoft.com/office/officeart/2005/8/layout/hierarchy3"/>
    <dgm:cxn modelId="{33B48201-8970-4281-A7C3-E67B73C5D40B}" type="presParOf" srcId="{F40B5046-211D-4901-86A8-F98D975458E3}" destId="{6D1E6A60-BF22-4A28-AB71-D6FBD55F6255}" srcOrd="0" destOrd="0" presId="urn:microsoft.com/office/officeart/2005/8/layout/hierarchy3"/>
    <dgm:cxn modelId="{A7D3EB08-74E5-46B2-BB27-9037C669D96E}" type="presParOf" srcId="{F40B5046-211D-4901-86A8-F98D975458E3}" destId="{E4C8305A-487D-4C6D-90DF-F56360EE1B54}" srcOrd="1" destOrd="0" presId="urn:microsoft.com/office/officeart/2005/8/layout/hierarchy3"/>
    <dgm:cxn modelId="{A75FC945-D3B0-4DF7-824E-5ADEE669490E}" type="presParOf" srcId="{EC3CA56C-2533-45D2-85BC-E16849296D3E}" destId="{517B4218-665E-4E62-8B0C-466D8E32709A}" srcOrd="1" destOrd="0" presId="urn:microsoft.com/office/officeart/2005/8/layout/hierarchy3"/>
    <dgm:cxn modelId="{27369A37-89F6-4009-8A64-126DDA8FAB83}" type="presParOf" srcId="{517B4218-665E-4E62-8B0C-466D8E32709A}" destId="{BBF534DB-5C7C-4508-A8A3-720B3945AF68}" srcOrd="0" destOrd="0" presId="urn:microsoft.com/office/officeart/2005/8/layout/hierarchy3"/>
    <dgm:cxn modelId="{2D25D7F6-A78C-486B-9925-3A176B610100}" type="presParOf" srcId="{517B4218-665E-4E62-8B0C-466D8E32709A}" destId="{AC0E1D88-1704-4366-8415-80DDA39920D2}" srcOrd="1" destOrd="0" presId="urn:microsoft.com/office/officeart/2005/8/layout/hierarchy3"/>
    <dgm:cxn modelId="{22791873-EEE3-402A-852C-A800FCB9C38C}" type="presParOf" srcId="{392BD774-C085-4A5F-9A51-A7B763656626}" destId="{4F51B10B-B87F-495A-B211-C931B11F18F5}" srcOrd="1" destOrd="0" presId="urn:microsoft.com/office/officeart/2005/8/layout/hierarchy3"/>
    <dgm:cxn modelId="{F5FD547C-3C18-4A5B-8952-5E48806DE1BC}" type="presParOf" srcId="{4F51B10B-B87F-495A-B211-C931B11F18F5}" destId="{D64F365A-2A6A-4937-AC8F-C8B959747F01}" srcOrd="0" destOrd="0" presId="urn:microsoft.com/office/officeart/2005/8/layout/hierarchy3"/>
    <dgm:cxn modelId="{81370883-CBCA-4509-9952-86238934B2EA}" type="presParOf" srcId="{D64F365A-2A6A-4937-AC8F-C8B959747F01}" destId="{DC68E120-BA63-400C-B1ED-4D52C1E309EC}" srcOrd="0" destOrd="0" presId="urn:microsoft.com/office/officeart/2005/8/layout/hierarchy3"/>
    <dgm:cxn modelId="{D60BC3CA-2C36-42A2-9352-33BF0A5EBBE4}" type="presParOf" srcId="{D64F365A-2A6A-4937-AC8F-C8B959747F01}" destId="{DAEEA9AD-488E-4842-838A-3E710A695A10}" srcOrd="1" destOrd="0" presId="urn:microsoft.com/office/officeart/2005/8/layout/hierarchy3"/>
    <dgm:cxn modelId="{328F217E-E840-4F2B-BC41-F07C8CBEBD08}" type="presParOf" srcId="{4F51B10B-B87F-495A-B211-C931B11F18F5}" destId="{06820FA1-59BF-4ED2-8C11-4EB88035DAD2}" srcOrd="1" destOrd="0" presId="urn:microsoft.com/office/officeart/2005/8/layout/hierarchy3"/>
    <dgm:cxn modelId="{5C27A5E5-ED98-4043-8D9F-A808E8EF970B}" type="presParOf" srcId="{06820FA1-59BF-4ED2-8C11-4EB88035DAD2}" destId="{B5198F5F-18F7-4782-AB68-03BD25DC9507}" srcOrd="0" destOrd="0" presId="urn:microsoft.com/office/officeart/2005/8/layout/hierarchy3"/>
    <dgm:cxn modelId="{CF28031F-180A-46F2-9300-4B1C088DCD35}" type="presParOf" srcId="{06820FA1-59BF-4ED2-8C11-4EB88035DAD2}" destId="{7CC29F92-D164-4FCA-9280-3FD56ACC882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5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uk-UA" sz="3200" b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Київ</a:t>
          </a:r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uk-UA" noProof="0" dirty="0"/>
        </a:p>
      </dgm:t>
    </dgm:pt>
    <dgm:pt modelId="{1CCA38C8-B866-440C-8B7A-A6514DD31A53}" type="sibTrans" cxnId="{70BD86B9-A297-4D90-B59D-12F1AB3DD124}">
      <dgm:prSet/>
      <dgm:spPr/>
      <dgm:t>
        <a:bodyPr rtlCol="0"/>
        <a:lstStyle/>
        <a:p>
          <a:pPr rtl="0"/>
          <a:endParaRPr lang="uk-UA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uk-UA" sz="3200" b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кордоном</a:t>
          </a: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uk-UA" noProof="0" dirty="0"/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uk-UA" noProof="0" dirty="0"/>
        </a:p>
      </dgm:t>
    </dgm:pt>
    <dgm:pt modelId="{A4D5A457-886F-42EF-B4E7-69B609D8F88F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uk-UA" sz="32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</a:p>
      </dgm:t>
    </dgm:pt>
    <dgm:pt modelId="{BCA798BD-A9FA-4E5E-91AB-D66082D47D5C}" type="parTrans" cxnId="{F78AAD78-4CA1-4A2A-9799-CACE880CEC0E}">
      <dgm:prSet/>
      <dgm:spPr/>
      <dgm:t>
        <a:bodyPr rtlCol="0"/>
        <a:lstStyle/>
        <a:p>
          <a:pPr rtl="0"/>
          <a:endParaRPr lang="uk-UA" noProof="0" dirty="0"/>
        </a:p>
      </dgm:t>
    </dgm:pt>
    <dgm:pt modelId="{2BE0F2D0-A38B-4B09-BF77-E82C9CCE1007}" type="sibTrans" cxnId="{F78AAD78-4CA1-4A2A-9799-CACE880CEC0E}">
      <dgm:prSet/>
      <dgm:spPr/>
      <dgm:t>
        <a:bodyPr rtlCol="0"/>
        <a:lstStyle/>
        <a:p>
          <a:pPr rtl="0"/>
          <a:endParaRPr lang="uk-UA" noProof="0" dirty="0"/>
        </a:p>
      </dgm:t>
    </dgm:pt>
    <dgm:pt modelId="{FAB24D57-B1C7-4D8E-AC64-2B894434FD26}">
      <dgm:prSet phldrT="[Text]" custT="1"/>
      <dgm:spPr>
        <a:ln>
          <a:noFill/>
        </a:ln>
      </dgm:spPr>
      <dgm:t>
        <a:bodyPr rtlCol="0"/>
        <a:lstStyle/>
        <a:p>
          <a:pPr rtl="0"/>
          <a:r>
            <a:rPr lang="uk-UA" sz="3200" b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23</a:t>
          </a:r>
        </a:p>
      </dgm:t>
    </dgm:pt>
    <dgm:pt modelId="{B23B556F-AEFB-447F-8725-D19838C91DE9}" type="sibTrans" cxnId="{A38FED00-85A7-427C-9360-47C26F9AB789}">
      <dgm:prSet/>
      <dgm:spPr/>
      <dgm:t>
        <a:bodyPr rtlCol="0"/>
        <a:lstStyle/>
        <a:p>
          <a:pPr rtl="0"/>
          <a:endParaRPr lang="uk-UA" noProof="0" dirty="0"/>
        </a:p>
      </dgm:t>
    </dgm:pt>
    <dgm:pt modelId="{CD0FD54E-5BBF-4E82-865D-51354C8CDCA2}" type="parTrans" cxnId="{A38FED00-85A7-427C-9360-47C26F9AB789}">
      <dgm:prSet/>
      <dgm:spPr/>
      <dgm:t>
        <a:bodyPr rtlCol="0"/>
        <a:lstStyle/>
        <a:p>
          <a:pPr rtl="0"/>
          <a:endParaRPr lang="uk-UA" noProof="0" dirty="0"/>
        </a:p>
      </dgm:t>
    </dgm:pt>
    <dgm:pt modelId="{392BD774-C085-4A5F-9A51-A7B763656626}" type="pres">
      <dgm:prSet presAssocID="{1EC23686-56D6-4482-B4E3-3F9784E889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3CA56C-2533-45D2-85BC-E16849296D3E}" type="pres">
      <dgm:prSet presAssocID="{666F1301-07F7-4F1E-88B9-30CCDFF34C22}" presName="root" presStyleCnt="0"/>
      <dgm:spPr/>
    </dgm:pt>
    <dgm:pt modelId="{F40B5046-211D-4901-86A8-F98D975458E3}" type="pres">
      <dgm:prSet presAssocID="{666F1301-07F7-4F1E-88B9-30CCDFF34C22}" presName="rootComposite" presStyleCnt="0"/>
      <dgm:spPr/>
    </dgm:pt>
    <dgm:pt modelId="{6D1E6A60-BF22-4A28-AB71-D6FBD55F6255}" type="pres">
      <dgm:prSet presAssocID="{666F1301-07F7-4F1E-88B9-30CCDFF34C22}" presName="rootText" presStyleLbl="node1" presStyleIdx="0" presStyleCnt="2" custLinFactNeighborX="1964" custLinFactNeighborY="2326"/>
      <dgm:spPr/>
    </dgm:pt>
    <dgm:pt modelId="{E4C8305A-487D-4C6D-90DF-F56360EE1B54}" type="pres">
      <dgm:prSet presAssocID="{666F1301-07F7-4F1E-88B9-30CCDFF34C22}" presName="rootConnector" presStyleLbl="node1" presStyleIdx="0" presStyleCnt="2"/>
      <dgm:spPr/>
    </dgm:pt>
    <dgm:pt modelId="{517B4218-665E-4E62-8B0C-466D8E32709A}" type="pres">
      <dgm:prSet presAssocID="{666F1301-07F7-4F1E-88B9-30CCDFF34C22}" presName="childShape" presStyleCnt="0"/>
      <dgm:spPr/>
    </dgm:pt>
    <dgm:pt modelId="{BBF534DB-5C7C-4508-A8A3-720B3945AF68}" type="pres">
      <dgm:prSet presAssocID="{CD0FD54E-5BBF-4E82-865D-51354C8CDCA2}" presName="Name13" presStyleLbl="parChTrans1D2" presStyleIdx="0" presStyleCnt="2"/>
      <dgm:spPr/>
    </dgm:pt>
    <dgm:pt modelId="{AC0E1D88-1704-4366-8415-80DDA39920D2}" type="pres">
      <dgm:prSet presAssocID="{FAB24D57-B1C7-4D8E-AC64-2B894434FD26}" presName="childText" presStyleLbl="bgAcc1" presStyleIdx="0" presStyleCnt="2" custLinFactNeighborX="-1549" custLinFactNeighborY="-13736">
        <dgm:presLayoutVars>
          <dgm:bulletEnabled val="1"/>
        </dgm:presLayoutVars>
      </dgm:prSet>
      <dgm:spPr/>
    </dgm:pt>
    <dgm:pt modelId="{4F51B10B-B87F-495A-B211-C931B11F18F5}" type="pres">
      <dgm:prSet presAssocID="{07DC5EEB-1654-4ECB-A96A-EED4BE9D4BB4}" presName="root" presStyleCnt="0"/>
      <dgm:spPr/>
    </dgm:pt>
    <dgm:pt modelId="{D64F365A-2A6A-4937-AC8F-C8B959747F01}" type="pres">
      <dgm:prSet presAssocID="{07DC5EEB-1654-4ECB-A96A-EED4BE9D4BB4}" presName="rootComposite" presStyleCnt="0"/>
      <dgm:spPr/>
    </dgm:pt>
    <dgm:pt modelId="{DC68E120-BA63-400C-B1ED-4D52C1E309EC}" type="pres">
      <dgm:prSet presAssocID="{07DC5EEB-1654-4ECB-A96A-EED4BE9D4BB4}" presName="rootText" presStyleLbl="node1" presStyleIdx="1" presStyleCnt="2" custLinFactNeighborX="1063" custLinFactNeighborY="4342"/>
      <dgm:spPr/>
    </dgm:pt>
    <dgm:pt modelId="{DAEEA9AD-488E-4842-838A-3E710A695A10}" type="pres">
      <dgm:prSet presAssocID="{07DC5EEB-1654-4ECB-A96A-EED4BE9D4BB4}" presName="rootConnector" presStyleLbl="node1" presStyleIdx="1" presStyleCnt="2"/>
      <dgm:spPr/>
    </dgm:pt>
    <dgm:pt modelId="{06820FA1-59BF-4ED2-8C11-4EB88035DAD2}" type="pres">
      <dgm:prSet presAssocID="{07DC5EEB-1654-4ECB-A96A-EED4BE9D4BB4}" presName="childShape" presStyleCnt="0"/>
      <dgm:spPr/>
    </dgm:pt>
    <dgm:pt modelId="{B5198F5F-18F7-4782-AB68-03BD25DC9507}" type="pres">
      <dgm:prSet presAssocID="{BCA798BD-A9FA-4E5E-91AB-D66082D47D5C}" presName="Name13" presStyleLbl="parChTrans1D2" presStyleIdx="1" presStyleCnt="2"/>
      <dgm:spPr/>
    </dgm:pt>
    <dgm:pt modelId="{7CC29F92-D164-4FCA-9280-3FD56ACC8821}" type="pres">
      <dgm:prSet presAssocID="{A4D5A457-886F-42EF-B4E7-69B609D8F88F}" presName="childText" presStyleLbl="bgAcc1" presStyleIdx="1" presStyleCnt="2" custLinFactNeighborX="-3850" custLinFactNeighborY="-9842">
        <dgm:presLayoutVars>
          <dgm:bulletEnabled val="1"/>
        </dgm:presLayoutVars>
      </dgm:prSet>
      <dgm:spPr/>
    </dgm:pt>
  </dgm:ptLst>
  <dgm:cxnLst>
    <dgm:cxn modelId="{A38FED00-85A7-427C-9360-47C26F9AB789}" srcId="{666F1301-07F7-4F1E-88B9-30CCDFF34C22}" destId="{FAB24D57-B1C7-4D8E-AC64-2B894434FD26}" srcOrd="0" destOrd="0" parTransId="{CD0FD54E-5BBF-4E82-865D-51354C8CDCA2}" sibTransId="{B23B556F-AEFB-447F-8725-D19838C91DE9}"/>
    <dgm:cxn modelId="{0C62A411-4043-46AF-A2F4-0FA474110080}" type="presOf" srcId="{07DC5EEB-1654-4ECB-A96A-EED4BE9D4BB4}" destId="{DAEEA9AD-488E-4842-838A-3E710A695A10}" srcOrd="1" destOrd="0" presId="urn:microsoft.com/office/officeart/2005/8/layout/hierarchy3"/>
    <dgm:cxn modelId="{89131E2B-2263-437F-B1FF-6434B18FFDB2}" type="presOf" srcId="{BCA798BD-A9FA-4E5E-91AB-D66082D47D5C}" destId="{B5198F5F-18F7-4782-AB68-03BD25DC9507}" srcOrd="0" destOrd="0" presId="urn:microsoft.com/office/officeart/2005/8/layout/hierarchy3"/>
    <dgm:cxn modelId="{0D469C41-43F6-4334-BFAD-792E15E80727}" type="presOf" srcId="{666F1301-07F7-4F1E-88B9-30CCDFF34C22}" destId="{6D1E6A60-BF22-4A28-AB71-D6FBD55F6255}" srcOrd="0" destOrd="0" presId="urn:microsoft.com/office/officeart/2005/8/layout/hierarchy3"/>
    <dgm:cxn modelId="{46BBC745-215C-4BF6-AE41-2704768B5046}" type="presOf" srcId="{1EC23686-56D6-4482-B4E3-3F9784E88994}" destId="{392BD774-C085-4A5F-9A51-A7B763656626}" srcOrd="0" destOrd="0" presId="urn:microsoft.com/office/officeart/2005/8/layout/hierarchy3"/>
    <dgm:cxn modelId="{99D00E51-AF23-4D38-B3A1-16B8214919B6}" type="presOf" srcId="{07DC5EEB-1654-4ECB-A96A-EED4BE9D4BB4}" destId="{DC68E120-BA63-400C-B1ED-4D52C1E309EC}" srcOrd="0" destOrd="0" presId="urn:microsoft.com/office/officeart/2005/8/layout/hierarchy3"/>
    <dgm:cxn modelId="{F78AAD78-4CA1-4A2A-9799-CACE880CEC0E}" srcId="{07DC5EEB-1654-4ECB-A96A-EED4BE9D4BB4}" destId="{A4D5A457-886F-42EF-B4E7-69B609D8F88F}" srcOrd="0" destOrd="0" parTransId="{BCA798BD-A9FA-4E5E-91AB-D66082D47D5C}" sibTransId="{2BE0F2D0-A38B-4B09-BF77-E82C9CCE1007}"/>
    <dgm:cxn modelId="{9C9E167B-D9C8-4A81-9585-88F964B314CA}" type="presOf" srcId="{FAB24D57-B1C7-4D8E-AC64-2B894434FD26}" destId="{AC0E1D88-1704-4366-8415-80DDA39920D2}" srcOrd="0" destOrd="0" presId="urn:microsoft.com/office/officeart/2005/8/layout/hierarchy3"/>
    <dgm:cxn modelId="{D76EBB94-00A8-4F35-83B6-BCB4DF59A650}" type="presOf" srcId="{CD0FD54E-5BBF-4E82-865D-51354C8CDCA2}" destId="{BBF534DB-5C7C-4508-A8A3-720B3945AF68}" srcOrd="0" destOrd="0" presId="urn:microsoft.com/office/officeart/2005/8/layout/hierarchy3"/>
    <dgm:cxn modelId="{E8226E99-0789-4C6C-AA7E-5A3ACF10D8C9}" type="presOf" srcId="{666F1301-07F7-4F1E-88B9-30CCDFF34C22}" destId="{E4C8305A-487D-4C6D-90DF-F56360EE1B54}" srcOrd="1" destOrd="0" presId="urn:microsoft.com/office/officeart/2005/8/layout/hierarchy3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A3496BEC-7D4E-41F2-B6B2-38A84003D33E}" srcId="{1EC23686-56D6-4482-B4E3-3F9784E88994}" destId="{07DC5EEB-1654-4ECB-A96A-EED4BE9D4BB4}" srcOrd="1" destOrd="0" parTransId="{0B98E39A-7037-46A6-8799-DDA1D4C4A2D3}" sibTransId="{42EB8256-925E-4B15-B238-A97EE64E9CC8}"/>
    <dgm:cxn modelId="{6551E6FB-6807-4D5B-B691-F6D782E39952}" type="presOf" srcId="{A4D5A457-886F-42EF-B4E7-69B609D8F88F}" destId="{7CC29F92-D164-4FCA-9280-3FD56ACC8821}" srcOrd="0" destOrd="0" presId="urn:microsoft.com/office/officeart/2005/8/layout/hierarchy3"/>
    <dgm:cxn modelId="{B7828F40-2707-4E8E-816A-97A756F5BBEE}" type="presParOf" srcId="{392BD774-C085-4A5F-9A51-A7B763656626}" destId="{EC3CA56C-2533-45D2-85BC-E16849296D3E}" srcOrd="0" destOrd="0" presId="urn:microsoft.com/office/officeart/2005/8/layout/hierarchy3"/>
    <dgm:cxn modelId="{C9461F25-C06D-433F-9D22-14DE6A173D90}" type="presParOf" srcId="{EC3CA56C-2533-45D2-85BC-E16849296D3E}" destId="{F40B5046-211D-4901-86A8-F98D975458E3}" srcOrd="0" destOrd="0" presId="urn:microsoft.com/office/officeart/2005/8/layout/hierarchy3"/>
    <dgm:cxn modelId="{33B48201-8970-4281-A7C3-E67B73C5D40B}" type="presParOf" srcId="{F40B5046-211D-4901-86A8-F98D975458E3}" destId="{6D1E6A60-BF22-4A28-AB71-D6FBD55F6255}" srcOrd="0" destOrd="0" presId="urn:microsoft.com/office/officeart/2005/8/layout/hierarchy3"/>
    <dgm:cxn modelId="{A7D3EB08-74E5-46B2-BB27-9037C669D96E}" type="presParOf" srcId="{F40B5046-211D-4901-86A8-F98D975458E3}" destId="{E4C8305A-487D-4C6D-90DF-F56360EE1B54}" srcOrd="1" destOrd="0" presId="urn:microsoft.com/office/officeart/2005/8/layout/hierarchy3"/>
    <dgm:cxn modelId="{A75FC945-D3B0-4DF7-824E-5ADEE669490E}" type="presParOf" srcId="{EC3CA56C-2533-45D2-85BC-E16849296D3E}" destId="{517B4218-665E-4E62-8B0C-466D8E32709A}" srcOrd="1" destOrd="0" presId="urn:microsoft.com/office/officeart/2005/8/layout/hierarchy3"/>
    <dgm:cxn modelId="{27369A37-89F6-4009-8A64-126DDA8FAB83}" type="presParOf" srcId="{517B4218-665E-4E62-8B0C-466D8E32709A}" destId="{BBF534DB-5C7C-4508-A8A3-720B3945AF68}" srcOrd="0" destOrd="0" presId="urn:microsoft.com/office/officeart/2005/8/layout/hierarchy3"/>
    <dgm:cxn modelId="{2D25D7F6-A78C-486B-9925-3A176B610100}" type="presParOf" srcId="{517B4218-665E-4E62-8B0C-466D8E32709A}" destId="{AC0E1D88-1704-4366-8415-80DDA39920D2}" srcOrd="1" destOrd="0" presId="urn:microsoft.com/office/officeart/2005/8/layout/hierarchy3"/>
    <dgm:cxn modelId="{22791873-EEE3-402A-852C-A800FCB9C38C}" type="presParOf" srcId="{392BD774-C085-4A5F-9A51-A7B763656626}" destId="{4F51B10B-B87F-495A-B211-C931B11F18F5}" srcOrd="1" destOrd="0" presId="urn:microsoft.com/office/officeart/2005/8/layout/hierarchy3"/>
    <dgm:cxn modelId="{F5FD547C-3C18-4A5B-8952-5E48806DE1BC}" type="presParOf" srcId="{4F51B10B-B87F-495A-B211-C931B11F18F5}" destId="{D64F365A-2A6A-4937-AC8F-C8B959747F01}" srcOrd="0" destOrd="0" presId="urn:microsoft.com/office/officeart/2005/8/layout/hierarchy3"/>
    <dgm:cxn modelId="{81370883-CBCA-4509-9952-86238934B2EA}" type="presParOf" srcId="{D64F365A-2A6A-4937-AC8F-C8B959747F01}" destId="{DC68E120-BA63-400C-B1ED-4D52C1E309EC}" srcOrd="0" destOrd="0" presId="urn:microsoft.com/office/officeart/2005/8/layout/hierarchy3"/>
    <dgm:cxn modelId="{D60BC3CA-2C36-42A2-9352-33BF0A5EBBE4}" type="presParOf" srcId="{D64F365A-2A6A-4937-AC8F-C8B959747F01}" destId="{DAEEA9AD-488E-4842-838A-3E710A695A10}" srcOrd="1" destOrd="0" presId="urn:microsoft.com/office/officeart/2005/8/layout/hierarchy3"/>
    <dgm:cxn modelId="{328F217E-E840-4F2B-BC41-F07C8CBEBD08}" type="presParOf" srcId="{4F51B10B-B87F-495A-B211-C931B11F18F5}" destId="{06820FA1-59BF-4ED2-8C11-4EB88035DAD2}" srcOrd="1" destOrd="0" presId="urn:microsoft.com/office/officeart/2005/8/layout/hierarchy3"/>
    <dgm:cxn modelId="{5C27A5E5-ED98-4043-8D9F-A808E8EF970B}" type="presParOf" srcId="{06820FA1-59BF-4ED2-8C11-4EB88035DAD2}" destId="{B5198F5F-18F7-4782-AB68-03BD25DC9507}" srcOrd="0" destOrd="0" presId="urn:microsoft.com/office/officeart/2005/8/layout/hierarchy3"/>
    <dgm:cxn modelId="{CF28031F-180A-46F2-9300-4B1C088DCD35}" type="presParOf" srcId="{06820FA1-59BF-4ED2-8C11-4EB88035DAD2}" destId="{7CC29F92-D164-4FCA-9280-3FD56ACC882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E6A60-BF22-4A28-AB71-D6FBD55F6255}">
      <dsp:nvSpPr>
        <dsp:cNvPr id="0" name=""/>
        <dsp:cNvSpPr/>
      </dsp:nvSpPr>
      <dsp:spPr>
        <a:xfrm>
          <a:off x="521360" y="1188"/>
          <a:ext cx="2751156" cy="137557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Очно</a:t>
          </a: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 зміна</a:t>
          </a:r>
        </a:p>
      </dsp:txBody>
      <dsp:txXfrm>
        <a:off x="561649" y="41477"/>
        <a:ext cx="2670578" cy="1295000"/>
      </dsp:txXfrm>
    </dsp:sp>
    <dsp:sp modelId="{BBF534DB-5C7C-4508-A8A3-720B3945AF68}">
      <dsp:nvSpPr>
        <dsp:cNvPr id="0" name=""/>
        <dsp:cNvSpPr/>
      </dsp:nvSpPr>
      <dsp:spPr>
        <a:xfrm>
          <a:off x="796475" y="1376766"/>
          <a:ext cx="435078" cy="1032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872"/>
              </a:lnTo>
              <a:lnTo>
                <a:pt x="435078" y="1032872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E1D88-1704-4366-8415-80DDA39920D2}">
      <dsp:nvSpPr>
        <dsp:cNvPr id="0" name=""/>
        <dsp:cNvSpPr/>
      </dsp:nvSpPr>
      <dsp:spPr>
        <a:xfrm>
          <a:off x="1231554" y="1721849"/>
          <a:ext cx="2200925" cy="1375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23 учні</a:t>
          </a:r>
        </a:p>
      </dsp:txBody>
      <dsp:txXfrm>
        <a:off x="1271843" y="1762138"/>
        <a:ext cx="2120347" cy="1295000"/>
      </dsp:txXfrm>
    </dsp:sp>
    <dsp:sp modelId="{DC68E120-BA63-400C-B1ED-4D52C1E309EC}">
      <dsp:nvSpPr>
        <dsp:cNvPr id="0" name=""/>
        <dsp:cNvSpPr/>
      </dsp:nvSpPr>
      <dsp:spPr>
        <a:xfrm>
          <a:off x="3960306" y="1188"/>
          <a:ext cx="2751156" cy="137557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Дистанційно </a:t>
          </a: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ІІ зміна</a:t>
          </a:r>
        </a:p>
      </dsp:txBody>
      <dsp:txXfrm>
        <a:off x="4000595" y="41477"/>
        <a:ext cx="2670578" cy="1295000"/>
      </dsp:txXfrm>
    </dsp:sp>
    <dsp:sp modelId="{B5198F5F-18F7-4782-AB68-03BD25DC9507}">
      <dsp:nvSpPr>
        <dsp:cNvPr id="0" name=""/>
        <dsp:cNvSpPr/>
      </dsp:nvSpPr>
      <dsp:spPr>
        <a:xfrm>
          <a:off x="4235421" y="1376766"/>
          <a:ext cx="303045" cy="1031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725"/>
              </a:lnTo>
              <a:lnTo>
                <a:pt x="303045" y="1031725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29F92-D164-4FCA-9280-3FD56ACC8821}">
      <dsp:nvSpPr>
        <dsp:cNvPr id="0" name=""/>
        <dsp:cNvSpPr/>
      </dsp:nvSpPr>
      <dsp:spPr>
        <a:xfrm>
          <a:off x="4538467" y="1720702"/>
          <a:ext cx="2200925" cy="1375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5 учнів </a:t>
          </a:r>
        </a:p>
      </dsp:txBody>
      <dsp:txXfrm>
        <a:off x="4578756" y="1760991"/>
        <a:ext cx="2120347" cy="129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E6A60-BF22-4A28-AB71-D6FBD55F6255}">
      <dsp:nvSpPr>
        <dsp:cNvPr id="0" name=""/>
        <dsp:cNvSpPr/>
      </dsp:nvSpPr>
      <dsp:spPr>
        <a:xfrm>
          <a:off x="63345" y="257793"/>
          <a:ext cx="3180859" cy="159042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Київ</a:t>
          </a:r>
        </a:p>
      </dsp:txBody>
      <dsp:txXfrm>
        <a:off x="109927" y="304375"/>
        <a:ext cx="3087695" cy="1497265"/>
      </dsp:txXfrm>
    </dsp:sp>
    <dsp:sp modelId="{BBF534DB-5C7C-4508-A8A3-720B3945AF68}">
      <dsp:nvSpPr>
        <dsp:cNvPr id="0" name=""/>
        <dsp:cNvSpPr/>
      </dsp:nvSpPr>
      <dsp:spPr>
        <a:xfrm>
          <a:off x="381431" y="1848222"/>
          <a:ext cx="216196" cy="937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7367"/>
              </a:lnTo>
              <a:lnTo>
                <a:pt x="216196" y="937367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E1D88-1704-4366-8415-80DDA39920D2}">
      <dsp:nvSpPr>
        <dsp:cNvPr id="0" name=""/>
        <dsp:cNvSpPr/>
      </dsp:nvSpPr>
      <dsp:spPr>
        <a:xfrm>
          <a:off x="597628" y="1990375"/>
          <a:ext cx="2544687" cy="15904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23</a:t>
          </a:r>
        </a:p>
      </dsp:txBody>
      <dsp:txXfrm>
        <a:off x="644210" y="2036957"/>
        <a:ext cx="2451523" cy="1497265"/>
      </dsp:txXfrm>
    </dsp:sp>
    <dsp:sp modelId="{DC68E120-BA63-400C-B1ED-4D52C1E309EC}">
      <dsp:nvSpPr>
        <dsp:cNvPr id="0" name=""/>
        <dsp:cNvSpPr/>
      </dsp:nvSpPr>
      <dsp:spPr>
        <a:xfrm>
          <a:off x="3977821" y="289856"/>
          <a:ext cx="3180859" cy="159042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кордоном</a:t>
          </a:r>
        </a:p>
      </dsp:txBody>
      <dsp:txXfrm>
        <a:off x="4024403" y="336438"/>
        <a:ext cx="3087695" cy="1497265"/>
      </dsp:txXfrm>
    </dsp:sp>
    <dsp:sp modelId="{B5198F5F-18F7-4782-AB68-03BD25DC9507}">
      <dsp:nvSpPr>
        <dsp:cNvPr id="0" name=""/>
        <dsp:cNvSpPr/>
      </dsp:nvSpPr>
      <dsp:spPr>
        <a:xfrm>
          <a:off x="4295907" y="1880285"/>
          <a:ext cx="219241" cy="967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7235"/>
              </a:lnTo>
              <a:lnTo>
                <a:pt x="219241" y="967235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29F92-D164-4FCA-9280-3FD56ACC8821}">
      <dsp:nvSpPr>
        <dsp:cNvPr id="0" name=""/>
        <dsp:cNvSpPr/>
      </dsp:nvSpPr>
      <dsp:spPr>
        <a:xfrm>
          <a:off x="4515149" y="2052306"/>
          <a:ext cx="2544687" cy="15904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</a:p>
      </dsp:txBody>
      <dsp:txXfrm>
        <a:off x="4561731" y="2098888"/>
        <a:ext cx="2451523" cy="149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40A04B08-E3F1-446B-82A2-0728584D57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798ED94-DF09-4EC4-8A86-0786F2F4F0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5B3EA-52C8-4C66-9FD3-270ABC0914FE}" type="datetime1">
              <a:rPr lang="uk-UA" smtClean="0"/>
              <a:t>15.01.2024</a:t>
            </a:fld>
            <a:endParaRPr lang="uk-UA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C4721F8-E9AE-4E4A-AEFC-5D438AE4B5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7C4601A-0154-4BB0-97A2-045DDFDFEE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F6AA-59EF-4FF6-A816-6140DD4D74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2718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14E38-FB85-4FD4-BCA2-6FA43042F355}" type="datetime1">
              <a:rPr lang="uk-UA" smtClean="0"/>
              <a:pPr/>
              <a:t>15.01.2024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dirty="0"/>
              <a:t>Зразок тексту</a:t>
            </a:r>
          </a:p>
          <a:p>
            <a:pPr lvl="1"/>
            <a:r>
              <a:rPr lang="uk-UA" noProof="0" dirty="0"/>
              <a:t>Другий рівень</a:t>
            </a:r>
          </a:p>
          <a:p>
            <a:pPr lvl="2"/>
            <a:r>
              <a:rPr lang="uk-UA" noProof="0" dirty="0"/>
              <a:t>Третій рівень</a:t>
            </a:r>
          </a:p>
          <a:p>
            <a:pPr lvl="3"/>
            <a:r>
              <a:rPr lang="uk-UA" noProof="0" dirty="0"/>
              <a:t>Четвертий рівень</a:t>
            </a:r>
          </a:p>
          <a:p>
            <a:pPr lvl="4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E1D28-606F-4942-B4E7-0189971BEB5B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908193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1D28-606F-4942-B4E7-0189971BEB5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453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1D28-606F-4942-B4E7-0189971BEB5B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98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1D28-606F-4942-B4E7-0189971BEB5B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29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25FEB9-CF70-48EF-A336-41451060C081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5644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2428168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76858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8325814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29794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74779358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1970B32-90A3-4A06-847A-73319C8932BC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25546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FA0AC49-C04A-4E73-B62E-17C3ED6BA7C1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16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59744028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02683891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1905054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AAFBFB-9AFC-41D1-960C-1FED721FACA9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751959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7163B45-5A54-4CD1-99D7-F67722B01DB4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5169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55437636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24476145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0256059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0E8A725-7BE1-472B-82F4-B3D9786AFED8}" type="datetime1">
              <a:rPr lang="uk-UA" noProof="0" smtClean="0"/>
              <a:t>15.01.2024</a:t>
            </a:fld>
            <a:endParaRPr lang="uk-UA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D57F1E4F-1CFF-5643-939E-217C01CDF565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87829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BA91D-915C-49E9-BA6D-FB9B677AC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2591" y="702758"/>
            <a:ext cx="3971902" cy="3028983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інклюзивного навчання </a:t>
            </a:r>
            <a:b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СЗШ № 50. </a:t>
            </a:r>
            <a:b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5DB1A8A-4EF6-4157-8A00-84AEDB088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2778" y="4563762"/>
            <a:ext cx="3682313" cy="1079156"/>
          </a:xfrm>
        </p:spPr>
        <p:txBody>
          <a:bodyPr rtlCol="0">
            <a:normAutofit/>
          </a:bodyPr>
          <a:lstStyle/>
          <a:p>
            <a:pPr rtl="0"/>
            <a:endParaRPr lang="uk-UA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6548F-55E4-4B2A-A808-A25AE2CDF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" b="34414"/>
          <a:stretch/>
        </p:blipFill>
        <p:spPr>
          <a:xfrm>
            <a:off x="950999" y="544142"/>
            <a:ext cx="6141780" cy="53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18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B55FC-1592-45ED-A1F0-133A4AC8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Лайфхаки, поради від корекційних педагогів та асистентів учителів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D7FE18-8434-4D1F-9B28-13B44DF6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44" y="1711513"/>
            <a:ext cx="2504844" cy="45368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E23395-F730-47A4-9F38-207DBB2F5BF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4" b="17580"/>
          <a:stretch/>
        </p:blipFill>
        <p:spPr bwMode="auto">
          <a:xfrm>
            <a:off x="230660" y="1649728"/>
            <a:ext cx="2817340" cy="4598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090B78-2F59-4882-A419-5170196A5C8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5" b="15234"/>
          <a:stretch/>
        </p:blipFill>
        <p:spPr bwMode="auto">
          <a:xfrm>
            <a:off x="5844524" y="1711514"/>
            <a:ext cx="4115022" cy="4598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985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2AE468-E1E1-4FCF-A529-F522AC63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811" y="1414197"/>
            <a:ext cx="5393269" cy="40145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ACF647-6D1E-4400-B992-64D58B3A4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89" y="411090"/>
            <a:ext cx="3461051" cy="61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8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5F895-25CF-4064-9FF6-493389D7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1"/>
            <a:ext cx="8596668" cy="708454"/>
          </a:xfrm>
        </p:spPr>
        <p:txBody>
          <a:bodyPr/>
          <a:lstStyle/>
          <a:p>
            <a:r>
              <a:rPr lang="uk-UA" b="1" dirty="0">
                <a:solidFill>
                  <a:srgbClr val="006600"/>
                </a:solidFill>
              </a:rPr>
              <a:t>Навчання, ділення досвідом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44F18-5769-4D72-8F87-459E0265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846" y="3305185"/>
            <a:ext cx="2287240" cy="3298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CDBA59-4B88-49D9-B0C0-BA9D0430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3" r="192"/>
          <a:stretch/>
        </p:blipFill>
        <p:spPr>
          <a:xfrm>
            <a:off x="2620502" y="977407"/>
            <a:ext cx="1911154" cy="2524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915C07-8980-44A9-83BA-1A1A0A1D0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78" y="951373"/>
            <a:ext cx="1911154" cy="26752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070C95-9426-4BA2-AC30-E7F3C8C6D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917" y="1000508"/>
            <a:ext cx="4070124" cy="21953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E6B074-8A08-4DC4-99DA-B1535BBB4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34" y="4174077"/>
            <a:ext cx="3502626" cy="19917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C8AE30-FD60-44D7-9C16-1F8EB927C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356" y="3718358"/>
            <a:ext cx="4070123" cy="230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33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E4ECAF-BB0E-4CA1-8C09-3B1F3AE0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978" y="493006"/>
            <a:ext cx="2224216" cy="30338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FC0771-B57A-46FA-8182-DBA1EF4E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803" y="3915177"/>
            <a:ext cx="4038782" cy="29021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941B92-7618-4441-8C57-19CBA3DD1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888" y="459311"/>
            <a:ext cx="4341784" cy="31012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9FC29D-1A01-451C-8675-C0238C51C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457" y="3915177"/>
            <a:ext cx="4288267" cy="2942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D5B6C9-5AEA-4430-97AB-555918BE3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45" y="3915177"/>
            <a:ext cx="2537255" cy="31408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49B2E8-E59D-4CCC-87D6-DB57E846D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76" y="459311"/>
            <a:ext cx="1929406" cy="27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61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BF2D8-6D93-446C-851B-7836A3ABB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99371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Організація навчання для учнів з ООП</a:t>
            </a:r>
          </a:p>
          <a:p>
            <a:pPr algn="ctr"/>
            <a:endParaRPr lang="uk-UA" sz="3200" b="1" dirty="0">
              <a:latin typeface="Constantia" panose="02030602050306030303" pitchFamily="18" charset="0"/>
            </a:endParaRPr>
          </a:p>
        </p:txBody>
      </p:sp>
      <p:graphicFrame>
        <p:nvGraphicFramePr>
          <p:cNvPr id="13" name="Заповнювач для вмісту 8" descr="Схема">
            <a:extLst>
              <a:ext uri="{FF2B5EF4-FFF2-40B4-BE49-F238E27FC236}">
                <a16:creationId xmlns:a16="http://schemas.microsoft.com/office/drawing/2014/main" id="{C43E8E6E-4DF9-4925-9C30-8908C9C11E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150456"/>
              </p:ext>
            </p:extLst>
          </p:nvPr>
        </p:nvGraphicFramePr>
        <p:xfrm>
          <a:off x="1034291" y="1499285"/>
          <a:ext cx="7232823" cy="3097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8C852CF-0AF5-4750-93A9-2AA9F79B5517}"/>
              </a:ext>
            </a:extLst>
          </p:cNvPr>
          <p:cNvSpPr/>
          <p:nvPr/>
        </p:nvSpPr>
        <p:spPr>
          <a:xfrm>
            <a:off x="7974226" y="1499285"/>
            <a:ext cx="2487828" cy="140043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Індивідуальне навчання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F9847B3-EEB7-4E70-8CB0-CBCA4BC564A9}"/>
              </a:ext>
            </a:extLst>
          </p:cNvPr>
          <p:cNvSpPr/>
          <p:nvPr/>
        </p:nvSpPr>
        <p:spPr>
          <a:xfrm>
            <a:off x="8443784" y="3259773"/>
            <a:ext cx="2380736" cy="1336940"/>
          </a:xfrm>
          <a:prstGeom prst="roundRect">
            <a:avLst>
              <a:gd name="adj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учні</a:t>
            </a:r>
          </a:p>
        </p:txBody>
      </p:sp>
      <p:cxnSp>
        <p:nvCxnSpPr>
          <p:cNvPr id="7" name="Сполучна лінія: уступом 6">
            <a:extLst>
              <a:ext uri="{FF2B5EF4-FFF2-40B4-BE49-F238E27FC236}">
                <a16:creationId xmlns:a16="http://schemas.microsoft.com/office/drawing/2014/main" id="{9BD9266F-BF0C-4AA1-AE26-6471758831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30840" y="2520268"/>
            <a:ext cx="980898" cy="322574"/>
          </a:xfrm>
          <a:prstGeom prst="bentConnector3">
            <a:avLst>
              <a:gd name="adj1" fmla="val 861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644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56" y="436605"/>
            <a:ext cx="7504671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/>
            <a:r>
              <a:rPr lang="uk-UA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перебування учнів </a:t>
            </a:r>
            <a:br>
              <a:rPr lang="uk-UA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особливими освітніми потребами</a:t>
            </a:r>
          </a:p>
        </p:txBody>
      </p:sp>
      <p:graphicFrame>
        <p:nvGraphicFramePr>
          <p:cNvPr id="9" name="Заповнювач для вмісту 8" descr="Схема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41599376"/>
              </p:ext>
            </p:extLst>
          </p:nvPr>
        </p:nvGraphicFramePr>
        <p:xfrm>
          <a:off x="947350" y="1548713"/>
          <a:ext cx="7158681" cy="402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9555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A1154-FDFC-4CF0-BB1D-8D6C3F96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04801"/>
            <a:ext cx="8690917" cy="1193877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підтримки учнів з ООП:</a:t>
            </a:r>
            <a:br>
              <a:rPr lang="ru-RU" b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67B9CD-C080-4875-98F7-76F56319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773194"/>
            <a:ext cx="8690918" cy="3968579"/>
          </a:xfrm>
        </p:spPr>
        <p:txBody>
          <a:bodyPr/>
          <a:lstStyle/>
          <a:p>
            <a:endParaRPr lang="uk-UA" dirty="0"/>
          </a:p>
          <a:p>
            <a:pPr algn="ctr"/>
            <a:endParaRPr lang="uk-UA" dirty="0"/>
          </a:p>
        </p:txBody>
      </p:sp>
      <p:sp>
        <p:nvSpPr>
          <p:cNvPr id="4" name="Прямокутник: округлені протилежні кути 3">
            <a:extLst>
              <a:ext uri="{FF2B5EF4-FFF2-40B4-BE49-F238E27FC236}">
                <a16:creationId xmlns:a16="http://schemas.microsoft.com/office/drawing/2014/main" id="{5A764A73-E4CA-424B-ADA9-3725985542B3}"/>
              </a:ext>
            </a:extLst>
          </p:cNvPr>
          <p:cNvSpPr/>
          <p:nvPr/>
        </p:nvSpPr>
        <p:spPr>
          <a:xfrm>
            <a:off x="1112108" y="1861143"/>
            <a:ext cx="2265406" cy="56841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рівень </a:t>
            </a:r>
          </a:p>
        </p:txBody>
      </p:sp>
      <p:sp>
        <p:nvSpPr>
          <p:cNvPr id="5" name="Прямокутник: округлені протилежні кути 4">
            <a:extLst>
              <a:ext uri="{FF2B5EF4-FFF2-40B4-BE49-F238E27FC236}">
                <a16:creationId xmlns:a16="http://schemas.microsoft.com/office/drawing/2014/main" id="{ACD4B4DD-7BCF-41DE-959F-ED54F7622481}"/>
              </a:ext>
            </a:extLst>
          </p:cNvPr>
          <p:cNvSpPr/>
          <p:nvPr/>
        </p:nvSpPr>
        <p:spPr>
          <a:xfrm>
            <a:off x="1112107" y="2800865"/>
            <a:ext cx="2265405" cy="70021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рівень</a:t>
            </a:r>
          </a:p>
        </p:txBody>
      </p:sp>
      <p:sp>
        <p:nvSpPr>
          <p:cNvPr id="6" name="Прямокутник: округлені протилежні кути 5">
            <a:extLst>
              <a:ext uri="{FF2B5EF4-FFF2-40B4-BE49-F238E27FC236}">
                <a16:creationId xmlns:a16="http://schemas.microsoft.com/office/drawing/2014/main" id="{29297AD8-AEAC-4AB4-84D0-3AA9F21B9BCA}"/>
              </a:ext>
            </a:extLst>
          </p:cNvPr>
          <p:cNvSpPr/>
          <p:nvPr/>
        </p:nvSpPr>
        <p:spPr>
          <a:xfrm>
            <a:off x="1112106" y="3757483"/>
            <a:ext cx="2265405" cy="70021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</a:p>
        </p:txBody>
      </p:sp>
      <p:sp>
        <p:nvSpPr>
          <p:cNvPr id="7" name="Прямокутник: округлені протилежні кути 6">
            <a:extLst>
              <a:ext uri="{FF2B5EF4-FFF2-40B4-BE49-F238E27FC236}">
                <a16:creationId xmlns:a16="http://schemas.microsoft.com/office/drawing/2014/main" id="{463FD5FC-9AE0-4422-8D47-E24007949777}"/>
              </a:ext>
            </a:extLst>
          </p:cNvPr>
          <p:cNvSpPr/>
          <p:nvPr/>
        </p:nvSpPr>
        <p:spPr>
          <a:xfrm>
            <a:off x="1112107" y="4794423"/>
            <a:ext cx="2265403" cy="76909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рівень</a:t>
            </a:r>
          </a:p>
        </p:txBody>
      </p:sp>
      <p:sp>
        <p:nvSpPr>
          <p:cNvPr id="8" name="Блок-схема: підготовка 7">
            <a:extLst>
              <a:ext uri="{FF2B5EF4-FFF2-40B4-BE49-F238E27FC236}">
                <a16:creationId xmlns:a16="http://schemas.microsoft.com/office/drawing/2014/main" id="{D127F2C1-2EEE-449E-8CB0-D6552ACB5914}"/>
              </a:ext>
            </a:extLst>
          </p:cNvPr>
          <p:cNvSpPr/>
          <p:nvPr/>
        </p:nvSpPr>
        <p:spPr>
          <a:xfrm>
            <a:off x="4115036" y="1890583"/>
            <a:ext cx="3233115" cy="700216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5</a:t>
            </a:r>
          </a:p>
        </p:txBody>
      </p:sp>
      <p:sp>
        <p:nvSpPr>
          <p:cNvPr id="9" name="Блок-схема: підготовка 8">
            <a:extLst>
              <a:ext uri="{FF2B5EF4-FFF2-40B4-BE49-F238E27FC236}">
                <a16:creationId xmlns:a16="http://schemas.microsoft.com/office/drawing/2014/main" id="{7FDD7394-D876-41C8-B2A3-EB47679C5DC4}"/>
              </a:ext>
            </a:extLst>
          </p:cNvPr>
          <p:cNvSpPr/>
          <p:nvPr/>
        </p:nvSpPr>
        <p:spPr>
          <a:xfrm>
            <a:off x="4115036" y="2955785"/>
            <a:ext cx="3233115" cy="700216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Блок-схема: підготовка 9">
            <a:extLst>
              <a:ext uri="{FF2B5EF4-FFF2-40B4-BE49-F238E27FC236}">
                <a16:creationId xmlns:a16="http://schemas.microsoft.com/office/drawing/2014/main" id="{B77EEAA9-F7E3-4D6D-BA8F-CB09DB8106FA}"/>
              </a:ext>
            </a:extLst>
          </p:cNvPr>
          <p:cNvSpPr/>
          <p:nvPr/>
        </p:nvSpPr>
        <p:spPr>
          <a:xfrm>
            <a:off x="4051685" y="3876975"/>
            <a:ext cx="3296465" cy="700216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1" name="Блок-схема: підготовка 10">
            <a:extLst>
              <a:ext uri="{FF2B5EF4-FFF2-40B4-BE49-F238E27FC236}">
                <a16:creationId xmlns:a16="http://schemas.microsoft.com/office/drawing/2014/main" id="{EF3B9B82-F23A-40CC-9CD5-C2AA95FE9DDB}"/>
              </a:ext>
            </a:extLst>
          </p:cNvPr>
          <p:cNvSpPr/>
          <p:nvPr/>
        </p:nvSpPr>
        <p:spPr>
          <a:xfrm>
            <a:off x="4051685" y="4854608"/>
            <a:ext cx="3296465" cy="700215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814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20646-4708-4C0B-AF9B-778F439D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2686"/>
            <a:ext cx="8596668" cy="1006398"/>
          </a:xfrm>
        </p:spPr>
        <p:txBody>
          <a:bodyPr/>
          <a:lstStyle/>
          <a:p>
            <a:r>
              <a:rPr lang="uk-UA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Корекційні кімнати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E26E68-A9D1-4B04-8FFD-92318FF3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28" y="991041"/>
            <a:ext cx="2014966" cy="35963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F0843-6F4E-4279-86D0-87815385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280" y="953890"/>
            <a:ext cx="3442703" cy="22257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525DD9-78CB-4154-87E4-8FAE5CFD79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2" y="991041"/>
            <a:ext cx="1927653" cy="3471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0A54D9-CFBA-4405-9133-55623AEB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833" y="3533803"/>
            <a:ext cx="3892843" cy="20471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652FDA-3612-447B-BDB6-AA4173BAA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07" t="12789" r="7703" b="8240"/>
          <a:stretch/>
        </p:blipFill>
        <p:spPr>
          <a:xfrm>
            <a:off x="7064812" y="4894888"/>
            <a:ext cx="3327721" cy="19101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BA88DF-FD3D-4287-913B-F15FF33F3B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774" r="-4618"/>
          <a:stretch/>
        </p:blipFill>
        <p:spPr>
          <a:xfrm rot="10800000" flipV="1">
            <a:off x="512900" y="4456671"/>
            <a:ext cx="2284690" cy="224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8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C4C6FB-635D-4D00-88B4-6846E75B5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12" r="1791"/>
          <a:stretch/>
        </p:blipFill>
        <p:spPr>
          <a:xfrm>
            <a:off x="5514690" y="3715372"/>
            <a:ext cx="2578646" cy="30593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9FCFF-8F3D-4285-9756-B4B78786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296562"/>
            <a:ext cx="9593006" cy="1099101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з учителем-дефектологом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6B272C-FC0B-40EE-90A4-55696A28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009" y="3608173"/>
            <a:ext cx="2376879" cy="31665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F4A18-6634-4A0D-A585-3AE3045D0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98" y="1578543"/>
            <a:ext cx="2134777" cy="28440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0791DA-282E-4D84-85B0-0963054F8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522" y="938463"/>
            <a:ext cx="2134777" cy="28510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CCF86E-047B-49B4-99F3-D970EE145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358" y="901644"/>
            <a:ext cx="2540508" cy="33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76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19F3E-26D3-4229-829D-ED39053D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8" y="428368"/>
            <a:ext cx="11048984" cy="1585763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Корекційні-розвиткові заняття з логопедом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3BBA88-D3B9-4B9E-95C0-55B9D2E7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70" y="1786517"/>
            <a:ext cx="3773751" cy="21154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494A3E-89FC-47F3-B33C-922DF608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668" y="1786517"/>
            <a:ext cx="3773750" cy="21231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2D8903-CA69-4D12-84DA-B9648CDE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710" y="4110422"/>
            <a:ext cx="3976880" cy="2247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1696C6-7056-4581-8619-FA99497FF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576" y="4110422"/>
            <a:ext cx="3994769" cy="22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0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B038F-D9AB-4044-9226-472BFFA5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61" y="0"/>
            <a:ext cx="11251933" cy="1470156"/>
          </a:xfrm>
        </p:spPr>
        <p:txBody>
          <a:bodyPr>
            <a:normAutofit/>
          </a:bodyPr>
          <a:lstStyle/>
          <a:p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Корекційно-розвиткові заняття реабілітологом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CC935D-5BB9-4CB8-AD9F-0A5D150F4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" b="10025"/>
          <a:stretch/>
        </p:blipFill>
        <p:spPr>
          <a:xfrm>
            <a:off x="163530" y="3290502"/>
            <a:ext cx="2762451" cy="3331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D6993B-8BD0-48AA-BC2D-863134DD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569" y="1470156"/>
            <a:ext cx="2662989" cy="35506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12EA6-BB7F-41F3-A548-F75E1E3BD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0" t="17262" r="17127" b="2738"/>
          <a:stretch/>
        </p:blipFill>
        <p:spPr>
          <a:xfrm>
            <a:off x="3052763" y="1379721"/>
            <a:ext cx="2916455" cy="38215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DDE207-362F-437E-8D83-D9A34577D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071023"/>
            <a:ext cx="2662989" cy="35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1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4385C-22DF-4C2D-910F-14E5B3A2E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50257"/>
            <a:ext cx="10731350" cy="1386038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6600"/>
                </a:solidFill>
              </a:rPr>
              <a:t>Корекційно-</a:t>
            </a:r>
            <a:r>
              <a:rPr lang="uk-UA" sz="3200" b="1" dirty="0" err="1">
                <a:solidFill>
                  <a:srgbClr val="006600"/>
                </a:solidFill>
              </a:rPr>
              <a:t>розвиткова</a:t>
            </a:r>
            <a:r>
              <a:rPr lang="uk-UA" sz="3200" b="1" dirty="0">
                <a:solidFill>
                  <a:srgbClr val="006600"/>
                </a:solidFill>
              </a:rPr>
              <a:t> робота психолога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98AD95-FEA3-4BDF-B9FE-F30DEE10D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592" y="3687321"/>
            <a:ext cx="3498270" cy="26237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AC0F68-6DF0-4531-BB02-E6BC5A252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3" t="3830" r="26538" b="5839"/>
          <a:stretch/>
        </p:blipFill>
        <p:spPr>
          <a:xfrm>
            <a:off x="68139" y="3259894"/>
            <a:ext cx="2730367" cy="32436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BA47F0-84B7-43A9-BC52-27F05CAD0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2" t="15579" b="6247"/>
          <a:stretch/>
        </p:blipFill>
        <p:spPr>
          <a:xfrm>
            <a:off x="2798506" y="1801526"/>
            <a:ext cx="2912733" cy="3341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8EE001-B746-42FB-94FE-09C55410E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656" y="1657530"/>
            <a:ext cx="2657205" cy="35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8981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E76448-B9B5-444F-ABF0-3E2949E5B924}">
  <ds:schemaRefs>
    <ds:schemaRef ds:uri="http://www.w3.org/XML/1998/namespace"/>
    <ds:schemaRef ds:uri="http://purl.org/dc/terms/"/>
    <ds:schemaRef ds:uri="http://schemas.microsoft.com/office/2006/metadata/properties"/>
    <ds:schemaRef ds:uri="71af3243-3dd4-4a8d-8c0d-dd76da1f02a5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6FA93B6D-1597-4D86-B6EB-52CA39D989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CC082E-8DE3-449F-B604-FF5FA628FB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97</Words>
  <Application>Microsoft Office PowerPoint</Application>
  <PresentationFormat>Широкий екран</PresentationFormat>
  <Paragraphs>34</Paragraphs>
  <Slides>13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Constantia</vt:lpstr>
      <vt:lpstr>Times New Roman</vt:lpstr>
      <vt:lpstr>Trebuchet MS</vt:lpstr>
      <vt:lpstr>Wingdings 3</vt:lpstr>
      <vt:lpstr>Грань</vt:lpstr>
      <vt:lpstr>Організація інклюзивного навчання  в СЗШ № 50.  </vt:lpstr>
      <vt:lpstr>Презентація PowerPoint</vt:lpstr>
      <vt:lpstr>Місце перебування учнів  з особливими освітніми потребами</vt:lpstr>
      <vt:lpstr> Рівні підтримки учнів з ООП: </vt:lpstr>
      <vt:lpstr>Корекційні кімнати</vt:lpstr>
      <vt:lpstr>Заняття з учителем-дефектологом</vt:lpstr>
      <vt:lpstr>Корекційні-розвиткові заняття з логопедом</vt:lpstr>
      <vt:lpstr> Корекційно-розвиткові заняття реабілітологом</vt:lpstr>
      <vt:lpstr>Корекційно-розвиткова робота психолога</vt:lpstr>
      <vt:lpstr>Лайфхаки, поради від корекційних педагогів та асистентів учителів</vt:lpstr>
      <vt:lpstr>Презентація PowerPoint</vt:lpstr>
      <vt:lpstr>Навчання, ділення досвідом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2022-11-16T11:41:31Z</dcterms:created>
  <dcterms:modified xsi:type="dcterms:W3CDTF">2024-01-15T10:22:46Z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