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В" initials="ТВ" lastIdx="1" clrIdx="0">
    <p:extLst>
      <p:ext uri="{19B8F6BF-5375-455C-9EA6-DF929625EA0E}">
        <p15:presenceInfo xmlns:p15="http://schemas.microsoft.com/office/powerpoint/2012/main" userId="Татьяна 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5T15:14:04.80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A8537-CBBC-4456-B09D-1FE84708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1C34F32-9890-400D-ADD4-754C255EB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6B7C89-3DC3-435D-B699-E1951AFD0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086706-256D-4D16-BE80-050B8646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455553-3469-4F63-9686-4F859576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0856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222C91-4508-4B7E-A702-0A585478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3DDCC4F-E317-4E54-AE46-468246C72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3F6E276-FEF7-4593-9F73-414C33EC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EC9118-C32D-46D5-9C9A-34819812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74506-38EB-4A71-9E01-54A294A8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82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CE819FC-E8C5-4827-AB3A-459D2FABD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9F797B-542A-4811-9BFA-1ADF469B5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3DB398-2B67-4E52-BA93-B568C84C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B699DF-388F-431E-B662-8FF77344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FAEFC4-4890-4949-BBAC-72A2C7F1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41841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B2F664-2CB4-45EE-A9D5-CA0D2237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C352A3-A1C7-4A65-BA4F-015F1ED5D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41E28A-17C8-41D0-8925-055A4BCA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F8EF6DE-0329-4A89-B313-51F6764A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2CA5C-0E5E-410D-AFF2-FE9887F3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4395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3D7ECC-0780-48C7-9F71-A4FAE23D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131173-9B9F-4D19-B421-23A1B29B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180356-61B2-4E92-A3FF-2D7BCE73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AC872-9B0F-4979-9C3D-509BFC83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675D21D-05EF-4F11-B8A1-2AC3E397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58875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094E3-63B6-449A-9B54-F60DFFC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789416-A307-4262-B780-7BF45E9E5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4A97A0-AC36-4471-BD0B-E23A168A6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265E34-7F27-4ACE-9292-E9D6B630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F59D3C-D187-4519-8B26-AA97CB4C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B18703-F4BD-4C38-8FF3-63C41990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59144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E5B52B-87C8-4A44-9450-82204CD7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1454801-542E-46C7-AE08-282E95C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DFAF53-9CFE-40C2-B37C-46E9B62D7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88BBF3-A276-4696-97F4-92B88027A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51936DE-5252-45F4-A67E-D712E9916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2A51CB6-309C-41D2-93B9-D279C3FF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13647D6-1E79-4C59-96FD-947BACEE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AD3B7C8-D34E-4816-903C-B7525537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7433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85388-180C-481D-BE15-36C06A25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71DB262-5B57-461D-B3F7-A215817B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C1FE6F-E591-4721-BA18-384BB5EE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60A430-2992-4860-B8CA-007E2667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8842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4CA1869-1668-46CC-BFA1-92342B33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CB9DE89-7EA3-44C6-A2BC-82A502FC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48D8566-CA5F-4BD0-9CF1-5D148896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8063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C3029-374D-4BCA-A4FF-21F419FF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F5F07C-3474-409C-B2E4-C155348B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2E44E3-EEB9-4C32-88D6-B510691C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FC810F-D0F3-4870-ACBD-93ABFB0C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989E2F-4F52-4414-9FE5-D27A668C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6D2442-15A4-4175-8F9C-9F902FA7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32921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9E9513-D779-4855-A676-E2641353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47CFA4C-ABA4-4B62-BD44-87CE5BC047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AEEC5F2-9FDC-488D-89C6-DED4FAFCB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B8D32C7-8ADD-4352-82F4-160547E6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C835F9-4B54-4750-B393-F7C13360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3B0D5E8-90D8-4092-9AC3-098EAE75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27756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4F388F-333C-495C-82B1-A129A4F0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AAD967D-347E-4B3A-8219-A912E57AA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78DC25-C8F4-46AD-B6E5-6779FBF12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4E6D-E4B8-4FC8-9774-692C0E937E66}" type="datetimeFigureOut">
              <a:rPr lang="aa-ET" smtClean="0"/>
              <a:t>28/05/2020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36ADE4-F9C3-41C7-8C45-71CFA3B53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5039C1-1CE3-4340-97C4-777F6408E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71E08-E409-4677-A16F-27021C7CF2B9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9410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0DF20D-4176-4670-8443-E6EA749AD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4069"/>
            <a:ext cx="9144000" cy="2226365"/>
          </a:xfrm>
        </p:spPr>
        <p:txBody>
          <a:bodyPr>
            <a:normAutofit fontScale="90000"/>
          </a:bodyPr>
          <a:lstStyle/>
          <a:p>
            <a: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Дякуємо, початкова школо!</a:t>
            </a:r>
            <a:r>
              <a:rPr lang="uk-UA" dirty="0"/>
              <a:t/>
            </a:r>
            <a:br>
              <a:rPr lang="uk-UA" dirty="0"/>
            </a:br>
            <a:endParaRPr lang="aa-ET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6B4175-C5BF-44DF-A934-47290555A6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/>
              <a:t>4</a:t>
            </a:r>
            <a:endParaRPr lang="aa-ET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F6AF63-740A-4AC4-8F75-98B33794B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3" y="1822173"/>
            <a:ext cx="6612835" cy="4843670"/>
          </a:xfrm>
          <a:prstGeom prst="rect">
            <a:avLst/>
          </a:prstGeom>
        </p:spPr>
      </p:pic>
      <p:pic>
        <p:nvPicPr>
          <p:cNvPr id="4" name="persha-vchitelka-bukvar-chitanki-parti-v-dva-ryadi.-nasha-persha-vchitelka-v-serc-nazavzhdi.-sporisheva-stezhechka-st_(mp3IQ.com) (1)">
            <a:hlinkClick r:id="" action="ppaction://media"/>
            <a:extLst>
              <a:ext uri="{FF2B5EF4-FFF2-40B4-BE49-F238E27FC236}">
                <a16:creationId xmlns="" xmlns:a16="http://schemas.microsoft.com/office/drawing/2014/main" id="{6E1E277D-E87F-4180-A1C9-C2BBC6806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1" y="4187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869">
        <p14:reveal/>
      </p:transition>
    </mc:Choice>
    <mc:Fallback xmlns="">
      <p:transition spd="slow" advClick="0" advTm="58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5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A3CDF4-0FFE-4700-B2C6-E85BF304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5020986" cy="4684643"/>
          </a:xfrm>
        </p:spPr>
        <p:txBody>
          <a:bodyPr/>
          <a:lstStyle/>
          <a:p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водить вересень</a:t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шкільнім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дворі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всміхнулась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весело</a:t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Милій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дітворі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Оченята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сірії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Карі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голубі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Глянули й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повірили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Сонцю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aa-E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aa-E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aa-ET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8BBADA-D278-4FDD-B950-377F658C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83096"/>
            <a:ext cx="3932237" cy="4784034"/>
          </a:xfrm>
        </p:spPr>
        <p:txBody>
          <a:bodyPr/>
          <a:lstStyle/>
          <a:p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4F3B5E-3D56-4B8E-B5C8-6650936BE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331304"/>
            <a:ext cx="4096164" cy="61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5321"/>
      </p:ext>
    </p:extLst>
  </p:cSld>
  <p:clrMapOvr>
    <a:masterClrMapping/>
  </p:clrMapOvr>
  <p:transition spd="slow" advClick="0" advTm="6752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E0B86D-76EF-440F-AFA0-D6E516CA7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21495" y="198783"/>
            <a:ext cx="5380383" cy="5088834"/>
          </a:xfrm>
        </p:spPr>
        <p:txBody>
          <a:bodyPr>
            <a:normAutofit lnSpcReduction="10000"/>
          </a:bodyPr>
          <a:lstStyle/>
          <a:p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сизі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журавлята, —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Першокласники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крилато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росли,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журавлі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розгадати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Гордих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радісних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сумних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журавочка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них.</a:t>
            </a:r>
          </a:p>
          <a:p>
            <a:endParaRPr lang="aa-ET" dirty="0"/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50A1DABB-DD7C-464A-8784-3D44ADCB77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74" y="881028"/>
            <a:ext cx="3207026" cy="4067175"/>
          </a:xfrm>
        </p:spPr>
      </p:pic>
    </p:spTree>
    <p:extLst>
      <p:ext uri="{BB962C8B-B14F-4D97-AF65-F5344CB8AC3E}">
        <p14:creationId xmlns:p14="http://schemas.microsoft.com/office/powerpoint/2010/main" val="1170148135"/>
      </p:ext>
    </p:extLst>
  </p:cSld>
  <p:clrMapOvr>
    <a:masterClrMapping/>
  </p:clrMapOvr>
  <p:transition spd="slow" advClick="0" advTm="7075">
    <p:push dir="u"/>
  </p:transition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FE7BD-BBDB-489C-9809-74234B41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6348"/>
            <a:ext cx="3932237" cy="1461052"/>
          </a:xfrm>
        </p:spPr>
        <p:txBody>
          <a:bodyPr/>
          <a:lstStyle/>
          <a:p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14A806-05D2-4938-9951-A19E79D0C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78" y="457201"/>
            <a:ext cx="6268279" cy="5403850"/>
          </a:xfrm>
        </p:spPr>
        <p:txBody>
          <a:bodyPr/>
          <a:lstStyle/>
          <a:p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кожного,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своя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рідня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тебе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твоя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шкільною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партою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зоря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кожного з них мама є,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для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одна.</a:t>
            </a:r>
          </a:p>
          <a:p>
            <a:endParaRPr lang="aa-ET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2FE0C0-AABF-486D-82D5-541475781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340" y="596348"/>
            <a:ext cx="3591338" cy="5272641"/>
          </a:xfrm>
        </p:spPr>
        <p:txBody>
          <a:bodyPr/>
          <a:lstStyle/>
          <a:p>
            <a:endParaRPr lang="aa-ET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8DCDFB-B61D-408C-8020-5BABDEBD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" y="228600"/>
            <a:ext cx="4085829" cy="58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3616"/>
      </p:ext>
    </p:extLst>
  </p:cSld>
  <p:clrMapOvr>
    <a:masterClrMapping/>
  </p:clrMapOvr>
  <p:transition spd="slow" advClick="0" advTm="612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D08831FE-A7FF-46D5-AA02-E8AED0D98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821635"/>
            <a:ext cx="3735388" cy="4660108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B29DF01-82E2-4B79-AE45-EE633274B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57600" y="662609"/>
            <a:ext cx="3869634" cy="4187687"/>
          </a:xfrm>
        </p:spPr>
        <p:txBody>
          <a:bodyPr/>
          <a:lstStyle/>
          <a:p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січень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шлях.</a:t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aa-E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очах.</a:t>
            </a:r>
          </a:p>
          <a:p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69188822"/>
      </p:ext>
    </p:extLst>
  </p:cSld>
  <p:clrMapOvr>
    <a:masterClrMapping/>
  </p:clrMapOvr>
  <p:transition spd="slow" advClick="0" advTm="633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1F669F1-82DC-4A7B-89CB-E3359F17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688" y="987425"/>
            <a:ext cx="5499652" cy="4873625"/>
          </a:xfrm>
        </p:spPr>
        <p:txBody>
          <a:bodyPr>
            <a:normAutofit/>
          </a:bodyPr>
          <a:lstStyle/>
          <a:p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схожа на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матусю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учителька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моя,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привітна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ласкава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вчуся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горнусь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я,</a:t>
            </a:r>
            <a:b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зоря </a:t>
            </a:r>
            <a:r>
              <a:rPr lang="aa-ET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яскрава</a:t>
            </a:r>
            <a:r>
              <a:rPr lang="aa-E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0A11F71-81E7-436C-AD87-37249162B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082855" cy="4873625"/>
          </a:xfrm>
        </p:spPr>
        <p:txBody>
          <a:bodyPr/>
          <a:lstStyle/>
          <a:p>
            <a:endParaRPr lang="aa-ET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C492C74-AC28-4935-B307-E3E320C2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86276"/>
            <a:ext cx="2826508" cy="66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00155"/>
      </p:ext>
    </p:extLst>
  </p:cSld>
  <p:clrMapOvr>
    <a:masterClrMapping/>
  </p:clrMapOvr>
  <p:transition spd="slow" advClick="0" advTm="4485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09BCD1-C9B9-4784-AEAF-1AE15F30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5774" y="516835"/>
            <a:ext cx="4426226" cy="5344215"/>
          </a:xfrm>
        </p:spPr>
        <p:txBody>
          <a:bodyPr>
            <a:normAutofit/>
          </a:bodyPr>
          <a:lstStyle/>
          <a:p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світить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нам, і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гріє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розуму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любов’ю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обігріті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хлопчик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неслухняний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лагідне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дівча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для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найдорожчі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aa-E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aa-E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aa-ET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3AAE07-FA4E-4ECC-BC67-6D9751DFA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21635"/>
            <a:ext cx="6713951" cy="3935895"/>
          </a:xfrm>
        </p:spPr>
        <p:txBody>
          <a:bodyPr/>
          <a:lstStyle/>
          <a:p>
            <a:endParaRPr lang="aa-ET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7A0FD24-1FF6-4479-B54E-35AF8F2F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0" y="622853"/>
            <a:ext cx="658633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24344"/>
      </p:ext>
    </p:extLst>
  </p:cSld>
  <p:clrMapOvr>
    <a:masterClrMapping/>
  </p:clrMapOvr>
  <p:transition spd="slow" advClick="0" advTm="4274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ED4D518-10A6-4C7A-A8C1-76E7D5C73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3443" y="649357"/>
            <a:ext cx="5936973" cy="5527606"/>
          </a:xfrm>
        </p:spPr>
        <p:txBody>
          <a:bodyPr>
            <a:normAutofit/>
          </a:bodyPr>
          <a:lstStyle/>
          <a:p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Спасибі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Тетяно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Володимирівно, 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золоте,</a:t>
            </a:r>
            <a:b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мудрість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турботу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терпіння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Посіяне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любов’ю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проросте,</a:t>
            </a:r>
            <a:b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сходи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доброго </a:t>
            </a:r>
            <a:r>
              <a:rPr lang="aa-ET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aa-E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 – Б клас</a:t>
            </a:r>
            <a:endParaRPr lang="aa-ET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F3164E8-4FA4-4ED2-98F8-D893A4ADD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36" y="556591"/>
            <a:ext cx="2981738" cy="5088835"/>
          </a:xfrm>
        </p:spPr>
      </p:pic>
    </p:spTree>
    <p:extLst>
      <p:ext uri="{BB962C8B-B14F-4D97-AF65-F5344CB8AC3E}">
        <p14:creationId xmlns:p14="http://schemas.microsoft.com/office/powerpoint/2010/main" val="177844863"/>
      </p:ext>
    </p:extLst>
  </p:cSld>
  <p:clrMapOvr>
    <a:masterClrMapping/>
  </p:clrMapOvr>
  <p:transition spd="slow" advClick="0" advTm="383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50</Words>
  <Application>Microsoft Office PowerPoint</Application>
  <PresentationFormat>Широкоэкранный</PresentationFormat>
  <Paragraphs>14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Дякуємо, початкова школо!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Дякуємо! 4-Б клас</dc:title>
  <dc:creator>Татьяна В</dc:creator>
  <cp:lastModifiedBy>Мишка</cp:lastModifiedBy>
  <cp:revision>34</cp:revision>
  <dcterms:created xsi:type="dcterms:W3CDTF">2020-05-24T15:58:09Z</dcterms:created>
  <dcterms:modified xsi:type="dcterms:W3CDTF">2020-05-28T05:35:16Z</dcterms:modified>
</cp:coreProperties>
</file>