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99" r:id="rId5"/>
    <p:sldId id="266" r:id="rId6"/>
    <p:sldId id="268" r:id="rId7"/>
    <p:sldId id="301" r:id="rId8"/>
    <p:sldId id="267" r:id="rId9"/>
    <p:sldId id="303" r:id="rId10"/>
    <p:sldId id="308" r:id="rId11"/>
    <p:sldId id="304" r:id="rId12"/>
    <p:sldId id="305" r:id="rId13"/>
    <p:sldId id="309" r:id="rId14"/>
    <p:sldId id="307" r:id="rId15"/>
    <p:sldId id="306" r:id="rId16"/>
    <p:sldId id="277" r:id="rId17"/>
    <p:sldId id="290" r:id="rId18"/>
    <p:sldId id="291" r:id="rId19"/>
    <p:sldId id="293" r:id="rId20"/>
    <p:sldId id="294" r:id="rId21"/>
    <p:sldId id="296" r:id="rId22"/>
    <p:sldId id="29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A3"/>
    <a:srgbClr val="D6A300"/>
    <a:srgbClr val="8C1865"/>
    <a:srgbClr val="004D86"/>
    <a:srgbClr val="F96725"/>
    <a:srgbClr val="DE40C0"/>
    <a:srgbClr val="AD238F"/>
    <a:srgbClr val="B21EA0"/>
    <a:srgbClr val="00314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23D822-DB23-4694-9E0B-36808248CFB4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37D6CC-3C29-4383-9950-546B0D50FF45}">
      <dgm:prSet phldrT="[Текст]"/>
      <dgm:spPr/>
      <dgm:t>
        <a:bodyPr/>
        <a:lstStyle/>
        <a:p>
          <a:r>
            <a:rPr lang="uk-UA" dirty="0" smtClean="0"/>
            <a:t>Серцево-судинні захворювання</a:t>
          </a:r>
          <a:endParaRPr lang="ru-RU" dirty="0"/>
        </a:p>
      </dgm:t>
    </dgm:pt>
    <dgm:pt modelId="{EA46E076-349B-44C6-A210-5E47694F0B78}" type="parTrans" cxnId="{B81B6FD6-2655-4337-940D-AC2BAE9093A7}">
      <dgm:prSet/>
      <dgm:spPr/>
      <dgm:t>
        <a:bodyPr/>
        <a:lstStyle/>
        <a:p>
          <a:endParaRPr lang="ru-RU"/>
        </a:p>
      </dgm:t>
    </dgm:pt>
    <dgm:pt modelId="{8B8C73D8-DEB8-440D-A57A-92862F460C0E}" type="sibTrans" cxnId="{B81B6FD6-2655-4337-940D-AC2BAE9093A7}">
      <dgm:prSet/>
      <dgm:spPr/>
      <dgm:t>
        <a:bodyPr/>
        <a:lstStyle/>
        <a:p>
          <a:endParaRPr lang="ru-RU"/>
        </a:p>
      </dgm:t>
    </dgm:pt>
    <dgm:pt modelId="{37082487-BE13-4CB0-86E1-458D63080332}">
      <dgm:prSet phldrT="[Текст]" phldr="1"/>
      <dgm:spPr/>
      <dgm:t>
        <a:bodyPr/>
        <a:lstStyle/>
        <a:p>
          <a:endParaRPr lang="ru-RU"/>
        </a:p>
      </dgm:t>
    </dgm:pt>
    <dgm:pt modelId="{A8504926-AD51-4FA4-90A0-73B236A12A70}" type="parTrans" cxnId="{CD66C5D4-4C32-4532-BF8D-28F977227633}">
      <dgm:prSet/>
      <dgm:spPr/>
      <dgm:t>
        <a:bodyPr/>
        <a:lstStyle/>
        <a:p>
          <a:endParaRPr lang="ru-RU"/>
        </a:p>
      </dgm:t>
    </dgm:pt>
    <dgm:pt modelId="{6D6A9968-DD3A-4561-83BC-0B414193701E}" type="sibTrans" cxnId="{CD66C5D4-4C32-4532-BF8D-28F977227633}">
      <dgm:prSet/>
      <dgm:spPr/>
      <dgm:t>
        <a:bodyPr/>
        <a:lstStyle/>
        <a:p>
          <a:endParaRPr lang="ru-RU"/>
        </a:p>
      </dgm:t>
    </dgm:pt>
    <dgm:pt modelId="{C2D2DDC3-F7C4-4D50-A13B-02191200B4BE}">
      <dgm:prSet phldrT="[Текст]" phldr="1"/>
      <dgm:spPr/>
      <dgm:t>
        <a:bodyPr/>
        <a:lstStyle/>
        <a:p>
          <a:endParaRPr lang="ru-RU"/>
        </a:p>
      </dgm:t>
    </dgm:pt>
    <dgm:pt modelId="{19593A1B-ACAE-43FD-8659-4A2F62F22F4A}" type="parTrans" cxnId="{C4DD8B5B-818D-431D-9BF2-3EBC29E014AC}">
      <dgm:prSet/>
      <dgm:spPr/>
      <dgm:t>
        <a:bodyPr/>
        <a:lstStyle/>
        <a:p>
          <a:endParaRPr lang="ru-RU"/>
        </a:p>
      </dgm:t>
    </dgm:pt>
    <dgm:pt modelId="{82928CBF-BECE-415A-A2E9-69B121E47F48}" type="sibTrans" cxnId="{C4DD8B5B-818D-431D-9BF2-3EBC29E014AC}">
      <dgm:prSet/>
      <dgm:spPr/>
      <dgm:t>
        <a:bodyPr/>
        <a:lstStyle/>
        <a:p>
          <a:endParaRPr lang="ru-RU"/>
        </a:p>
      </dgm:t>
    </dgm:pt>
    <dgm:pt modelId="{1EEB966C-F6B9-432E-B94F-61FF39F009A9}">
      <dgm:prSet phldrT="[Текст]" phldr="1"/>
      <dgm:spPr/>
      <dgm:t>
        <a:bodyPr/>
        <a:lstStyle/>
        <a:p>
          <a:endParaRPr lang="ru-RU"/>
        </a:p>
      </dgm:t>
    </dgm:pt>
    <dgm:pt modelId="{7620FE7B-5580-4A3B-9094-050A784AA6D6}" type="parTrans" cxnId="{4D6B7C4F-C34A-4DD1-B7D6-175F740DB61B}">
      <dgm:prSet/>
      <dgm:spPr/>
      <dgm:t>
        <a:bodyPr/>
        <a:lstStyle/>
        <a:p>
          <a:endParaRPr lang="ru-RU"/>
        </a:p>
      </dgm:t>
    </dgm:pt>
    <dgm:pt modelId="{038369D5-5D1A-4F48-9F98-D1B63D2BD34B}" type="sibTrans" cxnId="{4D6B7C4F-C34A-4DD1-B7D6-175F740DB61B}">
      <dgm:prSet/>
      <dgm:spPr/>
      <dgm:t>
        <a:bodyPr/>
        <a:lstStyle/>
        <a:p>
          <a:endParaRPr lang="ru-RU"/>
        </a:p>
      </dgm:t>
    </dgm:pt>
    <dgm:pt modelId="{3DBF6693-E8CD-4E15-A1DA-4CF9F0BC94FC}">
      <dgm:prSet phldrT="[Текст]" phldr="1"/>
      <dgm:spPr/>
      <dgm:t>
        <a:bodyPr/>
        <a:lstStyle/>
        <a:p>
          <a:endParaRPr lang="ru-RU"/>
        </a:p>
      </dgm:t>
    </dgm:pt>
    <dgm:pt modelId="{65DDF96D-23C0-4555-801A-DA93039DD723}" type="parTrans" cxnId="{7B956B7F-9372-4A42-8132-294615B42507}">
      <dgm:prSet/>
      <dgm:spPr/>
      <dgm:t>
        <a:bodyPr/>
        <a:lstStyle/>
        <a:p>
          <a:endParaRPr lang="ru-RU"/>
        </a:p>
      </dgm:t>
    </dgm:pt>
    <dgm:pt modelId="{74CDBC3E-3451-4EBA-A4AC-A2CF5A036709}" type="sibTrans" cxnId="{7B956B7F-9372-4A42-8132-294615B42507}">
      <dgm:prSet/>
      <dgm:spPr/>
      <dgm:t>
        <a:bodyPr/>
        <a:lstStyle/>
        <a:p>
          <a:endParaRPr lang="ru-RU"/>
        </a:p>
      </dgm:t>
    </dgm:pt>
    <dgm:pt modelId="{BA683FEE-92BC-43B0-A5C1-4DEEA0A4BF15}">
      <dgm:prSet phldrT="[Текст]" phldr="1"/>
      <dgm:spPr/>
      <dgm:t>
        <a:bodyPr/>
        <a:lstStyle/>
        <a:p>
          <a:endParaRPr lang="ru-RU"/>
        </a:p>
      </dgm:t>
    </dgm:pt>
    <dgm:pt modelId="{C0580159-6F2E-4E41-AFBD-44F4F62F4362}" type="parTrans" cxnId="{A85CC340-0B74-4658-961E-FAD2737092FC}">
      <dgm:prSet/>
      <dgm:spPr/>
      <dgm:t>
        <a:bodyPr/>
        <a:lstStyle/>
        <a:p>
          <a:endParaRPr lang="ru-RU"/>
        </a:p>
      </dgm:t>
    </dgm:pt>
    <dgm:pt modelId="{4D90866D-3D41-4166-8335-4820B3B3D73C}" type="sibTrans" cxnId="{A85CC340-0B74-4658-961E-FAD2737092FC}">
      <dgm:prSet/>
      <dgm:spPr/>
      <dgm:t>
        <a:bodyPr/>
        <a:lstStyle/>
        <a:p>
          <a:endParaRPr lang="ru-RU"/>
        </a:p>
      </dgm:t>
    </dgm:pt>
    <dgm:pt modelId="{C6EA8441-73C7-42E5-B081-E8E609738840}">
      <dgm:prSet phldrT="[Текст]"/>
      <dgm:spPr/>
      <dgm:t>
        <a:bodyPr/>
        <a:lstStyle/>
        <a:p>
          <a:endParaRPr lang="ru-RU"/>
        </a:p>
      </dgm:t>
    </dgm:pt>
    <dgm:pt modelId="{923CAF59-1836-4F4D-8FA6-45E1E7394F7E}" type="parTrans" cxnId="{10B86BE2-891C-430F-99A7-7E78D89EC4B3}">
      <dgm:prSet/>
      <dgm:spPr/>
      <dgm:t>
        <a:bodyPr/>
        <a:lstStyle/>
        <a:p>
          <a:endParaRPr lang="ru-RU"/>
        </a:p>
      </dgm:t>
    </dgm:pt>
    <dgm:pt modelId="{D6FA56E3-090A-40A8-9792-05F4461A4DE1}" type="sibTrans" cxnId="{10B86BE2-891C-430F-99A7-7E78D89EC4B3}">
      <dgm:prSet/>
      <dgm:spPr/>
      <dgm:t>
        <a:bodyPr/>
        <a:lstStyle/>
        <a:p>
          <a:endParaRPr lang="ru-RU"/>
        </a:p>
      </dgm:t>
    </dgm:pt>
    <dgm:pt modelId="{175DC40A-EABA-4B0D-A48A-7ADAAC95A257}" type="pres">
      <dgm:prSet presAssocID="{5F23D822-DB23-4694-9E0B-36808248CFB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2B03D22-B30A-4057-A140-FF02E72EE1AE}" type="pres">
      <dgm:prSet presAssocID="{0237D6CC-3C29-4383-9950-546B0D50FF45}" presName="hierRoot1" presStyleCnt="0"/>
      <dgm:spPr/>
    </dgm:pt>
    <dgm:pt modelId="{48768D2A-6C96-463D-B5A5-AF3F3D46BF2E}" type="pres">
      <dgm:prSet presAssocID="{0237D6CC-3C29-4383-9950-546B0D50FF45}" presName="composite" presStyleCnt="0"/>
      <dgm:spPr/>
    </dgm:pt>
    <dgm:pt modelId="{74D051D0-F371-4FDC-BE5E-071C2F9ACF0B}" type="pres">
      <dgm:prSet presAssocID="{0237D6CC-3C29-4383-9950-546B0D50FF45}" presName="image" presStyleLbl="node0" presStyleIdx="0" presStyleCnt="2"/>
      <dgm:spPr/>
    </dgm:pt>
    <dgm:pt modelId="{E82407F3-C721-4DE4-8058-FCC06E8EEA43}" type="pres">
      <dgm:prSet presAssocID="{0237D6CC-3C29-4383-9950-546B0D50FF45}" presName="text" presStyleLbl="revTx" presStyleIdx="0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6063E8-9D86-4013-AF9B-3F779AE7422D}" type="pres">
      <dgm:prSet presAssocID="{0237D6CC-3C29-4383-9950-546B0D50FF45}" presName="hierChild2" presStyleCnt="0"/>
      <dgm:spPr/>
    </dgm:pt>
    <dgm:pt modelId="{A34184C9-F421-49DE-BBFB-1C136DE89875}" type="pres">
      <dgm:prSet presAssocID="{C6EA8441-73C7-42E5-B081-E8E609738840}" presName="hierRoot1" presStyleCnt="0"/>
      <dgm:spPr/>
    </dgm:pt>
    <dgm:pt modelId="{A97095C1-6CAF-40E7-BD90-EB6B7D1E73E3}" type="pres">
      <dgm:prSet presAssocID="{C6EA8441-73C7-42E5-B081-E8E609738840}" presName="composite" presStyleCnt="0"/>
      <dgm:spPr/>
    </dgm:pt>
    <dgm:pt modelId="{B426361E-8812-4708-98D0-348A127B2CE3}" type="pres">
      <dgm:prSet presAssocID="{C6EA8441-73C7-42E5-B081-E8E609738840}" presName="image" presStyleLbl="node0" presStyleIdx="1" presStyleCnt="2"/>
      <dgm:spPr/>
    </dgm:pt>
    <dgm:pt modelId="{58DD8932-9D2F-4CF9-9534-CFB32B79235E}" type="pres">
      <dgm:prSet presAssocID="{C6EA8441-73C7-42E5-B081-E8E609738840}" presName="text" presStyleLbl="revTx" presStyleIdx="1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FB6558-D1D4-457A-8653-0D0BFB99979C}" type="pres">
      <dgm:prSet presAssocID="{C6EA8441-73C7-42E5-B081-E8E609738840}" presName="hierChild2" presStyleCnt="0"/>
      <dgm:spPr/>
    </dgm:pt>
    <dgm:pt modelId="{955A2C7D-32A5-409B-BFB5-C704FF58ECB2}" type="pres">
      <dgm:prSet presAssocID="{A8504926-AD51-4FA4-90A0-73B236A12A7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1FA896C2-248F-41CA-A516-EF610A43CBAD}" type="pres">
      <dgm:prSet presAssocID="{37082487-BE13-4CB0-86E1-458D63080332}" presName="hierRoot2" presStyleCnt="0"/>
      <dgm:spPr/>
    </dgm:pt>
    <dgm:pt modelId="{E2F88F9A-E3A4-43F2-B943-EF9154B6E212}" type="pres">
      <dgm:prSet presAssocID="{37082487-BE13-4CB0-86E1-458D63080332}" presName="composite2" presStyleCnt="0"/>
      <dgm:spPr/>
    </dgm:pt>
    <dgm:pt modelId="{4DA6ABCD-FA65-413F-9267-CF60C8AE909F}" type="pres">
      <dgm:prSet presAssocID="{37082487-BE13-4CB0-86E1-458D63080332}" presName="image2" presStyleLbl="node2" presStyleIdx="0" presStyleCnt="2"/>
      <dgm:spPr/>
    </dgm:pt>
    <dgm:pt modelId="{41E86962-69E4-47D6-AD94-3B5AF1854B4F}" type="pres">
      <dgm:prSet presAssocID="{37082487-BE13-4CB0-86E1-458D63080332}" presName="text2" presStyleLbl="revTx" presStyleIdx="2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C4E0EC-550D-42AF-BECA-936C1F2EC888}" type="pres">
      <dgm:prSet presAssocID="{37082487-BE13-4CB0-86E1-458D63080332}" presName="hierChild3" presStyleCnt="0"/>
      <dgm:spPr/>
    </dgm:pt>
    <dgm:pt modelId="{115D2C1A-98DC-4146-83C6-BCA3BD03C047}" type="pres">
      <dgm:prSet presAssocID="{19593A1B-ACAE-43FD-8659-4A2F62F22F4A}" presName="Name17" presStyleLbl="parChTrans1D3" presStyleIdx="0" presStyleCnt="3"/>
      <dgm:spPr/>
      <dgm:t>
        <a:bodyPr/>
        <a:lstStyle/>
        <a:p>
          <a:endParaRPr lang="ru-RU"/>
        </a:p>
      </dgm:t>
    </dgm:pt>
    <dgm:pt modelId="{3C34462D-F073-41DC-921C-2B70B3887AF2}" type="pres">
      <dgm:prSet presAssocID="{C2D2DDC3-F7C4-4D50-A13B-02191200B4BE}" presName="hierRoot3" presStyleCnt="0"/>
      <dgm:spPr/>
    </dgm:pt>
    <dgm:pt modelId="{DDA7AA47-F380-4DB1-A5DC-891AAB175E6F}" type="pres">
      <dgm:prSet presAssocID="{C2D2DDC3-F7C4-4D50-A13B-02191200B4BE}" presName="composite3" presStyleCnt="0"/>
      <dgm:spPr/>
    </dgm:pt>
    <dgm:pt modelId="{484359C0-5F3C-4AC1-82EA-2A970FE04A5F}" type="pres">
      <dgm:prSet presAssocID="{C2D2DDC3-F7C4-4D50-A13B-02191200B4BE}" presName="image3" presStyleLbl="node3" presStyleIdx="0" presStyleCnt="3"/>
      <dgm:spPr/>
    </dgm:pt>
    <dgm:pt modelId="{1369B5C2-FF1B-45DE-95AA-D45F81603F3B}" type="pres">
      <dgm:prSet presAssocID="{C2D2DDC3-F7C4-4D50-A13B-02191200B4BE}" presName="text3" presStyleLbl="revTx" presStyleIdx="3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F85AB1-FAC7-4D0D-952B-8D1A54143A5C}" type="pres">
      <dgm:prSet presAssocID="{C2D2DDC3-F7C4-4D50-A13B-02191200B4BE}" presName="hierChild4" presStyleCnt="0"/>
      <dgm:spPr/>
    </dgm:pt>
    <dgm:pt modelId="{0E8D7B3E-0D21-4BB7-9FB1-41C13F2091ED}" type="pres">
      <dgm:prSet presAssocID="{7620FE7B-5580-4A3B-9094-050A784AA6D6}" presName="Name17" presStyleLbl="parChTrans1D3" presStyleIdx="1" presStyleCnt="3"/>
      <dgm:spPr/>
      <dgm:t>
        <a:bodyPr/>
        <a:lstStyle/>
        <a:p>
          <a:endParaRPr lang="ru-RU"/>
        </a:p>
      </dgm:t>
    </dgm:pt>
    <dgm:pt modelId="{91B4600A-76B7-4670-9272-6D093A6BA7CC}" type="pres">
      <dgm:prSet presAssocID="{1EEB966C-F6B9-432E-B94F-61FF39F009A9}" presName="hierRoot3" presStyleCnt="0"/>
      <dgm:spPr/>
    </dgm:pt>
    <dgm:pt modelId="{80246E63-8A16-4E0C-A353-207E3902A165}" type="pres">
      <dgm:prSet presAssocID="{1EEB966C-F6B9-432E-B94F-61FF39F009A9}" presName="composite3" presStyleCnt="0"/>
      <dgm:spPr/>
    </dgm:pt>
    <dgm:pt modelId="{3E50B300-EBD5-4770-A08D-037C879B126A}" type="pres">
      <dgm:prSet presAssocID="{1EEB966C-F6B9-432E-B94F-61FF39F009A9}" presName="image3" presStyleLbl="node3" presStyleIdx="1" presStyleCnt="3"/>
      <dgm:spPr/>
    </dgm:pt>
    <dgm:pt modelId="{1633F8C1-8F10-4E9A-A407-3832137B60B0}" type="pres">
      <dgm:prSet presAssocID="{1EEB966C-F6B9-432E-B94F-61FF39F009A9}" presName="text3" presStyleLbl="revTx" presStyleIdx="4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587B40-890E-4AB8-9867-D83A50D860BC}" type="pres">
      <dgm:prSet presAssocID="{1EEB966C-F6B9-432E-B94F-61FF39F009A9}" presName="hierChild4" presStyleCnt="0"/>
      <dgm:spPr/>
    </dgm:pt>
    <dgm:pt modelId="{286132DD-C692-42DA-9CAA-DD3E9E82016B}" type="pres">
      <dgm:prSet presAssocID="{65DDF96D-23C0-4555-801A-DA93039DD723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A974D88-0B9B-4D02-B5DC-8EEE52CF6F6D}" type="pres">
      <dgm:prSet presAssocID="{3DBF6693-E8CD-4E15-A1DA-4CF9F0BC94FC}" presName="hierRoot2" presStyleCnt="0"/>
      <dgm:spPr/>
    </dgm:pt>
    <dgm:pt modelId="{AC1D38D0-FAB5-49D3-8060-64770FDBE023}" type="pres">
      <dgm:prSet presAssocID="{3DBF6693-E8CD-4E15-A1DA-4CF9F0BC94FC}" presName="composite2" presStyleCnt="0"/>
      <dgm:spPr/>
    </dgm:pt>
    <dgm:pt modelId="{DD7112A7-27A8-4585-8ED2-B2E84D91721A}" type="pres">
      <dgm:prSet presAssocID="{3DBF6693-E8CD-4E15-A1DA-4CF9F0BC94FC}" presName="image2" presStyleLbl="node2" presStyleIdx="1" presStyleCnt="2"/>
      <dgm:spPr/>
    </dgm:pt>
    <dgm:pt modelId="{A0D598F5-203E-4EF4-8A39-264780C9A8AF}" type="pres">
      <dgm:prSet presAssocID="{3DBF6693-E8CD-4E15-A1DA-4CF9F0BC94FC}" presName="text2" presStyleLbl="revTx" presStyleIdx="5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4BCD8C-08DE-436B-9AB1-FFA2611EF274}" type="pres">
      <dgm:prSet presAssocID="{3DBF6693-E8CD-4E15-A1DA-4CF9F0BC94FC}" presName="hierChild3" presStyleCnt="0"/>
      <dgm:spPr/>
    </dgm:pt>
    <dgm:pt modelId="{0FDB4B2D-3AB8-4228-8C7F-5E29F12960A8}" type="pres">
      <dgm:prSet presAssocID="{C0580159-6F2E-4E41-AFBD-44F4F62F4362}" presName="Name17" presStyleLbl="parChTrans1D3" presStyleIdx="2" presStyleCnt="3"/>
      <dgm:spPr/>
      <dgm:t>
        <a:bodyPr/>
        <a:lstStyle/>
        <a:p>
          <a:endParaRPr lang="ru-RU"/>
        </a:p>
      </dgm:t>
    </dgm:pt>
    <dgm:pt modelId="{78789983-F6B5-4D85-9D24-8877AB53868F}" type="pres">
      <dgm:prSet presAssocID="{BA683FEE-92BC-43B0-A5C1-4DEEA0A4BF15}" presName="hierRoot3" presStyleCnt="0"/>
      <dgm:spPr/>
    </dgm:pt>
    <dgm:pt modelId="{044C829E-9385-415C-AE61-DF5B38186C16}" type="pres">
      <dgm:prSet presAssocID="{BA683FEE-92BC-43B0-A5C1-4DEEA0A4BF15}" presName="composite3" presStyleCnt="0"/>
      <dgm:spPr/>
    </dgm:pt>
    <dgm:pt modelId="{3C64C447-1E25-4E30-8B52-52422D5C48F5}" type="pres">
      <dgm:prSet presAssocID="{BA683FEE-92BC-43B0-A5C1-4DEEA0A4BF15}" presName="image3" presStyleLbl="node3" presStyleIdx="2" presStyleCnt="3"/>
      <dgm:spPr/>
    </dgm:pt>
    <dgm:pt modelId="{A4F67ED0-51C7-4F8D-980B-BE47FB1E240D}" type="pres">
      <dgm:prSet presAssocID="{BA683FEE-92BC-43B0-A5C1-4DEEA0A4BF15}" presName="text3" presStyleLbl="revTx" presStyleIdx="6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FD07CA-AA75-430E-B41B-550E9B6B97AD}" type="pres">
      <dgm:prSet presAssocID="{BA683FEE-92BC-43B0-A5C1-4DEEA0A4BF15}" presName="hierChild4" presStyleCnt="0"/>
      <dgm:spPr/>
    </dgm:pt>
  </dgm:ptLst>
  <dgm:cxnLst>
    <dgm:cxn modelId="{55E4E648-55DC-45B4-8C00-70C25E594C90}" type="presOf" srcId="{37082487-BE13-4CB0-86E1-458D63080332}" destId="{41E86962-69E4-47D6-AD94-3B5AF1854B4F}" srcOrd="0" destOrd="0" presId="urn:microsoft.com/office/officeart/2009/layout/CirclePictureHierarchy"/>
    <dgm:cxn modelId="{BB60E2F9-2EF2-49C8-9E64-AF7A6F75131A}" type="presOf" srcId="{1EEB966C-F6B9-432E-B94F-61FF39F009A9}" destId="{1633F8C1-8F10-4E9A-A407-3832137B60B0}" srcOrd="0" destOrd="0" presId="urn:microsoft.com/office/officeart/2009/layout/CirclePictureHierarchy"/>
    <dgm:cxn modelId="{59CC6AAC-D4C3-4AC3-93AB-B979AB5C5442}" type="presOf" srcId="{C6EA8441-73C7-42E5-B081-E8E609738840}" destId="{58DD8932-9D2F-4CF9-9534-CFB32B79235E}" srcOrd="0" destOrd="0" presId="urn:microsoft.com/office/officeart/2009/layout/CirclePictureHierarchy"/>
    <dgm:cxn modelId="{4D6B7C4F-C34A-4DD1-B7D6-175F740DB61B}" srcId="{37082487-BE13-4CB0-86E1-458D63080332}" destId="{1EEB966C-F6B9-432E-B94F-61FF39F009A9}" srcOrd="1" destOrd="0" parTransId="{7620FE7B-5580-4A3B-9094-050A784AA6D6}" sibTransId="{038369D5-5D1A-4F48-9F98-D1B63D2BD34B}"/>
    <dgm:cxn modelId="{B81B6FD6-2655-4337-940D-AC2BAE9093A7}" srcId="{5F23D822-DB23-4694-9E0B-36808248CFB4}" destId="{0237D6CC-3C29-4383-9950-546B0D50FF45}" srcOrd="0" destOrd="0" parTransId="{EA46E076-349B-44C6-A210-5E47694F0B78}" sibTransId="{8B8C73D8-DEB8-440D-A57A-92862F460C0E}"/>
    <dgm:cxn modelId="{3E6460B4-91DC-4B5F-B6F7-ACA4A6A9D314}" type="presOf" srcId="{C2D2DDC3-F7C4-4D50-A13B-02191200B4BE}" destId="{1369B5C2-FF1B-45DE-95AA-D45F81603F3B}" srcOrd="0" destOrd="0" presId="urn:microsoft.com/office/officeart/2009/layout/CirclePictureHierarchy"/>
    <dgm:cxn modelId="{A85CC340-0B74-4658-961E-FAD2737092FC}" srcId="{3DBF6693-E8CD-4E15-A1DA-4CF9F0BC94FC}" destId="{BA683FEE-92BC-43B0-A5C1-4DEEA0A4BF15}" srcOrd="0" destOrd="0" parTransId="{C0580159-6F2E-4E41-AFBD-44F4F62F4362}" sibTransId="{4D90866D-3D41-4166-8335-4820B3B3D73C}"/>
    <dgm:cxn modelId="{42FA2804-A2F1-43B1-B80C-0B7EE481A8EE}" type="presOf" srcId="{65DDF96D-23C0-4555-801A-DA93039DD723}" destId="{286132DD-C692-42DA-9CAA-DD3E9E82016B}" srcOrd="0" destOrd="0" presId="urn:microsoft.com/office/officeart/2009/layout/CirclePictureHierarchy"/>
    <dgm:cxn modelId="{4593617D-55BE-494D-AD73-C2984759E978}" type="presOf" srcId="{3DBF6693-E8CD-4E15-A1DA-4CF9F0BC94FC}" destId="{A0D598F5-203E-4EF4-8A39-264780C9A8AF}" srcOrd="0" destOrd="0" presId="urn:microsoft.com/office/officeart/2009/layout/CirclePictureHierarchy"/>
    <dgm:cxn modelId="{7B956B7F-9372-4A42-8132-294615B42507}" srcId="{C6EA8441-73C7-42E5-B081-E8E609738840}" destId="{3DBF6693-E8CD-4E15-A1DA-4CF9F0BC94FC}" srcOrd="1" destOrd="0" parTransId="{65DDF96D-23C0-4555-801A-DA93039DD723}" sibTransId="{74CDBC3E-3451-4EBA-A4AC-A2CF5A036709}"/>
    <dgm:cxn modelId="{BDF2F021-7D58-4181-96EA-E8308E7458EA}" type="presOf" srcId="{5F23D822-DB23-4694-9E0B-36808248CFB4}" destId="{175DC40A-EABA-4B0D-A48A-7ADAAC95A257}" srcOrd="0" destOrd="0" presId="urn:microsoft.com/office/officeart/2009/layout/CirclePictureHierarchy"/>
    <dgm:cxn modelId="{1A4D3579-C416-49FA-BC35-29E1C26A0715}" type="presOf" srcId="{19593A1B-ACAE-43FD-8659-4A2F62F22F4A}" destId="{115D2C1A-98DC-4146-83C6-BCA3BD03C047}" srcOrd="0" destOrd="0" presId="urn:microsoft.com/office/officeart/2009/layout/CirclePictureHierarchy"/>
    <dgm:cxn modelId="{394B4743-E980-4951-B094-8033E3094239}" type="presOf" srcId="{C0580159-6F2E-4E41-AFBD-44F4F62F4362}" destId="{0FDB4B2D-3AB8-4228-8C7F-5E29F12960A8}" srcOrd="0" destOrd="0" presId="urn:microsoft.com/office/officeart/2009/layout/CirclePictureHierarchy"/>
    <dgm:cxn modelId="{3E4F59F7-B576-4E5C-BEBA-2BDDCDC3BF59}" type="presOf" srcId="{A8504926-AD51-4FA4-90A0-73B236A12A70}" destId="{955A2C7D-32A5-409B-BFB5-C704FF58ECB2}" srcOrd="0" destOrd="0" presId="urn:microsoft.com/office/officeart/2009/layout/CirclePictureHierarchy"/>
    <dgm:cxn modelId="{10B86BE2-891C-430F-99A7-7E78D89EC4B3}" srcId="{5F23D822-DB23-4694-9E0B-36808248CFB4}" destId="{C6EA8441-73C7-42E5-B081-E8E609738840}" srcOrd="1" destOrd="0" parTransId="{923CAF59-1836-4F4D-8FA6-45E1E7394F7E}" sibTransId="{D6FA56E3-090A-40A8-9792-05F4461A4DE1}"/>
    <dgm:cxn modelId="{87F481C9-0330-4F82-8895-BF2B39E51EFC}" type="presOf" srcId="{BA683FEE-92BC-43B0-A5C1-4DEEA0A4BF15}" destId="{A4F67ED0-51C7-4F8D-980B-BE47FB1E240D}" srcOrd="0" destOrd="0" presId="urn:microsoft.com/office/officeart/2009/layout/CirclePictureHierarchy"/>
    <dgm:cxn modelId="{66DE3212-EC82-4D68-AC11-E7F9A733318E}" type="presOf" srcId="{0237D6CC-3C29-4383-9950-546B0D50FF45}" destId="{E82407F3-C721-4DE4-8058-FCC06E8EEA43}" srcOrd="0" destOrd="0" presId="urn:microsoft.com/office/officeart/2009/layout/CirclePictureHierarchy"/>
    <dgm:cxn modelId="{C4DD8B5B-818D-431D-9BF2-3EBC29E014AC}" srcId="{37082487-BE13-4CB0-86E1-458D63080332}" destId="{C2D2DDC3-F7C4-4D50-A13B-02191200B4BE}" srcOrd="0" destOrd="0" parTransId="{19593A1B-ACAE-43FD-8659-4A2F62F22F4A}" sibTransId="{82928CBF-BECE-415A-A2E9-69B121E47F48}"/>
    <dgm:cxn modelId="{CD66C5D4-4C32-4532-BF8D-28F977227633}" srcId="{C6EA8441-73C7-42E5-B081-E8E609738840}" destId="{37082487-BE13-4CB0-86E1-458D63080332}" srcOrd="0" destOrd="0" parTransId="{A8504926-AD51-4FA4-90A0-73B236A12A70}" sibTransId="{6D6A9968-DD3A-4561-83BC-0B414193701E}"/>
    <dgm:cxn modelId="{A46B3298-0395-4C31-8CA2-435292BD218F}" type="presOf" srcId="{7620FE7B-5580-4A3B-9094-050A784AA6D6}" destId="{0E8D7B3E-0D21-4BB7-9FB1-41C13F2091ED}" srcOrd="0" destOrd="0" presId="urn:microsoft.com/office/officeart/2009/layout/CirclePictureHierarchy"/>
    <dgm:cxn modelId="{9730FED5-E60E-4236-A0D7-A688F6C7BCA3}" type="presParOf" srcId="{175DC40A-EABA-4B0D-A48A-7ADAAC95A257}" destId="{B2B03D22-B30A-4057-A140-FF02E72EE1AE}" srcOrd="0" destOrd="0" presId="urn:microsoft.com/office/officeart/2009/layout/CirclePictureHierarchy"/>
    <dgm:cxn modelId="{EB90C261-39E6-4C36-8A97-632781DAFDF6}" type="presParOf" srcId="{B2B03D22-B30A-4057-A140-FF02E72EE1AE}" destId="{48768D2A-6C96-463D-B5A5-AF3F3D46BF2E}" srcOrd="0" destOrd="0" presId="urn:microsoft.com/office/officeart/2009/layout/CirclePictureHierarchy"/>
    <dgm:cxn modelId="{DF35FE8C-7187-4968-AF8E-E955111B55FC}" type="presParOf" srcId="{48768D2A-6C96-463D-B5A5-AF3F3D46BF2E}" destId="{74D051D0-F371-4FDC-BE5E-071C2F9ACF0B}" srcOrd="0" destOrd="0" presId="urn:microsoft.com/office/officeart/2009/layout/CirclePictureHierarchy"/>
    <dgm:cxn modelId="{C58D868D-8323-4120-A560-DDF4F424533F}" type="presParOf" srcId="{48768D2A-6C96-463D-B5A5-AF3F3D46BF2E}" destId="{E82407F3-C721-4DE4-8058-FCC06E8EEA43}" srcOrd="1" destOrd="0" presId="urn:microsoft.com/office/officeart/2009/layout/CirclePictureHierarchy"/>
    <dgm:cxn modelId="{38AE0940-C15A-4699-99AF-0B1B85AD3099}" type="presParOf" srcId="{B2B03D22-B30A-4057-A140-FF02E72EE1AE}" destId="{046063E8-9D86-4013-AF9B-3F779AE7422D}" srcOrd="1" destOrd="0" presId="urn:microsoft.com/office/officeart/2009/layout/CirclePictureHierarchy"/>
    <dgm:cxn modelId="{752E530C-400F-4307-A7F3-F4EF52A34221}" type="presParOf" srcId="{175DC40A-EABA-4B0D-A48A-7ADAAC95A257}" destId="{A34184C9-F421-49DE-BBFB-1C136DE89875}" srcOrd="1" destOrd="0" presId="urn:microsoft.com/office/officeart/2009/layout/CirclePictureHierarchy"/>
    <dgm:cxn modelId="{68F28612-D309-4568-A685-1A100FCB1FD2}" type="presParOf" srcId="{A34184C9-F421-49DE-BBFB-1C136DE89875}" destId="{A97095C1-6CAF-40E7-BD90-EB6B7D1E73E3}" srcOrd="0" destOrd="0" presId="urn:microsoft.com/office/officeart/2009/layout/CirclePictureHierarchy"/>
    <dgm:cxn modelId="{6A9C27BB-DF0D-44D7-B2B6-19F3DD0B282C}" type="presParOf" srcId="{A97095C1-6CAF-40E7-BD90-EB6B7D1E73E3}" destId="{B426361E-8812-4708-98D0-348A127B2CE3}" srcOrd="0" destOrd="0" presId="urn:microsoft.com/office/officeart/2009/layout/CirclePictureHierarchy"/>
    <dgm:cxn modelId="{4E02C62B-ED90-4066-84BF-6DA834FF12ED}" type="presParOf" srcId="{A97095C1-6CAF-40E7-BD90-EB6B7D1E73E3}" destId="{58DD8932-9D2F-4CF9-9534-CFB32B79235E}" srcOrd="1" destOrd="0" presId="urn:microsoft.com/office/officeart/2009/layout/CirclePictureHierarchy"/>
    <dgm:cxn modelId="{1E82F12D-20E6-49DA-B6B0-4E0EB346AF81}" type="presParOf" srcId="{A34184C9-F421-49DE-BBFB-1C136DE89875}" destId="{C7FB6558-D1D4-457A-8653-0D0BFB99979C}" srcOrd="1" destOrd="0" presId="urn:microsoft.com/office/officeart/2009/layout/CirclePictureHierarchy"/>
    <dgm:cxn modelId="{42EC65C0-6318-49FD-9926-32066F761F63}" type="presParOf" srcId="{C7FB6558-D1D4-457A-8653-0D0BFB99979C}" destId="{955A2C7D-32A5-409B-BFB5-C704FF58ECB2}" srcOrd="0" destOrd="0" presId="urn:microsoft.com/office/officeart/2009/layout/CirclePictureHierarchy"/>
    <dgm:cxn modelId="{8AB791EB-0713-4CE1-9ADF-287FF19D9D35}" type="presParOf" srcId="{C7FB6558-D1D4-457A-8653-0D0BFB99979C}" destId="{1FA896C2-248F-41CA-A516-EF610A43CBAD}" srcOrd="1" destOrd="0" presId="urn:microsoft.com/office/officeart/2009/layout/CirclePictureHierarchy"/>
    <dgm:cxn modelId="{F8246169-9B14-4033-A0ED-68385EFFF8E6}" type="presParOf" srcId="{1FA896C2-248F-41CA-A516-EF610A43CBAD}" destId="{E2F88F9A-E3A4-43F2-B943-EF9154B6E212}" srcOrd="0" destOrd="0" presId="urn:microsoft.com/office/officeart/2009/layout/CirclePictureHierarchy"/>
    <dgm:cxn modelId="{618AB263-B502-4B5F-B9DD-25E0DA564FAD}" type="presParOf" srcId="{E2F88F9A-E3A4-43F2-B943-EF9154B6E212}" destId="{4DA6ABCD-FA65-413F-9267-CF60C8AE909F}" srcOrd="0" destOrd="0" presId="urn:microsoft.com/office/officeart/2009/layout/CirclePictureHierarchy"/>
    <dgm:cxn modelId="{6A6D63D7-872A-4EDD-B6C1-A4CC5EACE55C}" type="presParOf" srcId="{E2F88F9A-E3A4-43F2-B943-EF9154B6E212}" destId="{41E86962-69E4-47D6-AD94-3B5AF1854B4F}" srcOrd="1" destOrd="0" presId="urn:microsoft.com/office/officeart/2009/layout/CirclePictureHierarchy"/>
    <dgm:cxn modelId="{33E0E3EF-1C13-4E6B-BD2B-2AA6AA8DEA0B}" type="presParOf" srcId="{1FA896C2-248F-41CA-A516-EF610A43CBAD}" destId="{21C4E0EC-550D-42AF-BECA-936C1F2EC888}" srcOrd="1" destOrd="0" presId="urn:microsoft.com/office/officeart/2009/layout/CirclePictureHierarchy"/>
    <dgm:cxn modelId="{6B972EA7-4607-40A0-9ADE-DBA3B6886444}" type="presParOf" srcId="{21C4E0EC-550D-42AF-BECA-936C1F2EC888}" destId="{115D2C1A-98DC-4146-83C6-BCA3BD03C047}" srcOrd="0" destOrd="0" presId="urn:microsoft.com/office/officeart/2009/layout/CirclePictureHierarchy"/>
    <dgm:cxn modelId="{F9EF4B89-BB75-4EFB-A94F-855AE4014123}" type="presParOf" srcId="{21C4E0EC-550D-42AF-BECA-936C1F2EC888}" destId="{3C34462D-F073-41DC-921C-2B70B3887AF2}" srcOrd="1" destOrd="0" presId="urn:microsoft.com/office/officeart/2009/layout/CirclePictureHierarchy"/>
    <dgm:cxn modelId="{09EAA489-1978-424A-82D5-CB9A67B7EF11}" type="presParOf" srcId="{3C34462D-F073-41DC-921C-2B70B3887AF2}" destId="{DDA7AA47-F380-4DB1-A5DC-891AAB175E6F}" srcOrd="0" destOrd="0" presId="urn:microsoft.com/office/officeart/2009/layout/CirclePictureHierarchy"/>
    <dgm:cxn modelId="{3A087DD1-B4A9-47DC-8323-AE7A8DC82F98}" type="presParOf" srcId="{DDA7AA47-F380-4DB1-A5DC-891AAB175E6F}" destId="{484359C0-5F3C-4AC1-82EA-2A970FE04A5F}" srcOrd="0" destOrd="0" presId="urn:microsoft.com/office/officeart/2009/layout/CirclePictureHierarchy"/>
    <dgm:cxn modelId="{909B09E9-1E9B-4605-8269-BE05624ADF2F}" type="presParOf" srcId="{DDA7AA47-F380-4DB1-A5DC-891AAB175E6F}" destId="{1369B5C2-FF1B-45DE-95AA-D45F81603F3B}" srcOrd="1" destOrd="0" presId="urn:microsoft.com/office/officeart/2009/layout/CirclePictureHierarchy"/>
    <dgm:cxn modelId="{E4D4EE9F-D459-4B6F-879F-50D4FE5A8115}" type="presParOf" srcId="{3C34462D-F073-41DC-921C-2B70B3887AF2}" destId="{4AF85AB1-FAC7-4D0D-952B-8D1A54143A5C}" srcOrd="1" destOrd="0" presId="urn:microsoft.com/office/officeart/2009/layout/CirclePictureHierarchy"/>
    <dgm:cxn modelId="{E9F898CE-3C71-40BA-8483-09B48857AB0E}" type="presParOf" srcId="{21C4E0EC-550D-42AF-BECA-936C1F2EC888}" destId="{0E8D7B3E-0D21-4BB7-9FB1-41C13F2091ED}" srcOrd="2" destOrd="0" presId="urn:microsoft.com/office/officeart/2009/layout/CirclePictureHierarchy"/>
    <dgm:cxn modelId="{ED2CB250-007E-4A7B-9BA0-0682F8DB0778}" type="presParOf" srcId="{21C4E0EC-550D-42AF-BECA-936C1F2EC888}" destId="{91B4600A-76B7-4670-9272-6D093A6BA7CC}" srcOrd="3" destOrd="0" presId="urn:microsoft.com/office/officeart/2009/layout/CirclePictureHierarchy"/>
    <dgm:cxn modelId="{062BEF91-3223-460A-923A-499B08AA92FE}" type="presParOf" srcId="{91B4600A-76B7-4670-9272-6D093A6BA7CC}" destId="{80246E63-8A16-4E0C-A353-207E3902A165}" srcOrd="0" destOrd="0" presId="urn:microsoft.com/office/officeart/2009/layout/CirclePictureHierarchy"/>
    <dgm:cxn modelId="{F7EED598-C315-48A1-96EC-F0003A05B6CF}" type="presParOf" srcId="{80246E63-8A16-4E0C-A353-207E3902A165}" destId="{3E50B300-EBD5-4770-A08D-037C879B126A}" srcOrd="0" destOrd="0" presId="urn:microsoft.com/office/officeart/2009/layout/CirclePictureHierarchy"/>
    <dgm:cxn modelId="{FC0E12C5-2176-4C19-AEBE-BAB531DA8A14}" type="presParOf" srcId="{80246E63-8A16-4E0C-A353-207E3902A165}" destId="{1633F8C1-8F10-4E9A-A407-3832137B60B0}" srcOrd="1" destOrd="0" presId="urn:microsoft.com/office/officeart/2009/layout/CirclePictureHierarchy"/>
    <dgm:cxn modelId="{843BBFA5-8EAC-451C-A1D4-B4969FEBE726}" type="presParOf" srcId="{91B4600A-76B7-4670-9272-6D093A6BA7CC}" destId="{9B587B40-890E-4AB8-9867-D83A50D860BC}" srcOrd="1" destOrd="0" presId="urn:microsoft.com/office/officeart/2009/layout/CirclePictureHierarchy"/>
    <dgm:cxn modelId="{27DCEDAC-6B00-4584-BA5B-7209030D468B}" type="presParOf" srcId="{C7FB6558-D1D4-457A-8653-0D0BFB99979C}" destId="{286132DD-C692-42DA-9CAA-DD3E9E82016B}" srcOrd="2" destOrd="0" presId="urn:microsoft.com/office/officeart/2009/layout/CirclePictureHierarchy"/>
    <dgm:cxn modelId="{B6A97CE3-7B76-45F5-8FD9-EC91ACCAE540}" type="presParOf" srcId="{C7FB6558-D1D4-457A-8653-0D0BFB99979C}" destId="{AA974D88-0B9B-4D02-B5DC-8EEE52CF6F6D}" srcOrd="3" destOrd="0" presId="urn:microsoft.com/office/officeart/2009/layout/CirclePictureHierarchy"/>
    <dgm:cxn modelId="{D414293E-3527-49E4-ACC2-D0C0A5DEF261}" type="presParOf" srcId="{AA974D88-0B9B-4D02-B5DC-8EEE52CF6F6D}" destId="{AC1D38D0-FAB5-49D3-8060-64770FDBE023}" srcOrd="0" destOrd="0" presId="urn:microsoft.com/office/officeart/2009/layout/CirclePictureHierarchy"/>
    <dgm:cxn modelId="{93AB32DF-168F-4AA2-86E2-D22536698D14}" type="presParOf" srcId="{AC1D38D0-FAB5-49D3-8060-64770FDBE023}" destId="{DD7112A7-27A8-4585-8ED2-B2E84D91721A}" srcOrd="0" destOrd="0" presId="urn:microsoft.com/office/officeart/2009/layout/CirclePictureHierarchy"/>
    <dgm:cxn modelId="{EB783691-F3A4-4167-80B1-ECDC3777BF5B}" type="presParOf" srcId="{AC1D38D0-FAB5-49D3-8060-64770FDBE023}" destId="{A0D598F5-203E-4EF4-8A39-264780C9A8AF}" srcOrd="1" destOrd="0" presId="urn:microsoft.com/office/officeart/2009/layout/CirclePictureHierarchy"/>
    <dgm:cxn modelId="{5F436148-23CC-4314-94C0-938E0C7F7A7A}" type="presParOf" srcId="{AA974D88-0B9B-4D02-B5DC-8EEE52CF6F6D}" destId="{944BCD8C-08DE-436B-9AB1-FFA2611EF274}" srcOrd="1" destOrd="0" presId="urn:microsoft.com/office/officeart/2009/layout/CirclePictureHierarchy"/>
    <dgm:cxn modelId="{6BC97A39-EBD4-4725-8B85-6CBEC3EADAEE}" type="presParOf" srcId="{944BCD8C-08DE-436B-9AB1-FFA2611EF274}" destId="{0FDB4B2D-3AB8-4228-8C7F-5E29F12960A8}" srcOrd="0" destOrd="0" presId="urn:microsoft.com/office/officeart/2009/layout/CirclePictureHierarchy"/>
    <dgm:cxn modelId="{690EBDFE-FC7E-4F0B-BE7B-B84A4F331CDA}" type="presParOf" srcId="{944BCD8C-08DE-436B-9AB1-FFA2611EF274}" destId="{78789983-F6B5-4D85-9D24-8877AB53868F}" srcOrd="1" destOrd="0" presId="urn:microsoft.com/office/officeart/2009/layout/CirclePictureHierarchy"/>
    <dgm:cxn modelId="{67407777-E854-4DD1-8C15-EA4639519086}" type="presParOf" srcId="{78789983-F6B5-4D85-9D24-8877AB53868F}" destId="{044C829E-9385-415C-AE61-DF5B38186C16}" srcOrd="0" destOrd="0" presId="urn:microsoft.com/office/officeart/2009/layout/CirclePictureHierarchy"/>
    <dgm:cxn modelId="{725A1EDD-1E4E-42B0-A1D2-EEB7609AFB23}" type="presParOf" srcId="{044C829E-9385-415C-AE61-DF5B38186C16}" destId="{3C64C447-1E25-4E30-8B52-52422D5C48F5}" srcOrd="0" destOrd="0" presId="urn:microsoft.com/office/officeart/2009/layout/CirclePictureHierarchy"/>
    <dgm:cxn modelId="{07BA933C-A102-4C71-8C91-C99349CC7E9F}" type="presParOf" srcId="{044C829E-9385-415C-AE61-DF5B38186C16}" destId="{A4F67ED0-51C7-4F8D-980B-BE47FB1E240D}" srcOrd="1" destOrd="0" presId="urn:microsoft.com/office/officeart/2009/layout/CirclePictureHierarchy"/>
    <dgm:cxn modelId="{2EEE6682-1BA9-4211-9DD0-371915FC5654}" type="presParOf" srcId="{78789983-F6B5-4D85-9D24-8877AB53868F}" destId="{8AFD07CA-AA75-430E-B41B-550E9B6B97AD}" srcOrd="1" destOrd="0" presId="urn:microsoft.com/office/officeart/2009/layout/CirclePictureHierarchy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76AF01-FB16-4248-93E8-439C2D4CD3D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712119E-E929-46EC-8AC2-C31703AF2C06}">
      <dgm:prSet phldrT="[Текст]"/>
      <dgm:spPr/>
      <dgm:t>
        <a:bodyPr/>
        <a:lstStyle/>
        <a:p>
          <a:r>
            <a:rPr lang="uk-UA" dirty="0" smtClean="0"/>
            <a:t>Серцево-судинні захворювання</a:t>
          </a:r>
          <a:endParaRPr lang="ru-RU" dirty="0"/>
        </a:p>
      </dgm:t>
    </dgm:pt>
    <dgm:pt modelId="{B6DC32A8-7BA2-46EA-9401-242EB92E6109}" type="parTrans" cxnId="{78BC88C8-FBAB-43CA-8314-072EFB69767C}">
      <dgm:prSet/>
      <dgm:spPr/>
      <dgm:t>
        <a:bodyPr/>
        <a:lstStyle/>
        <a:p>
          <a:endParaRPr lang="ru-RU"/>
        </a:p>
      </dgm:t>
    </dgm:pt>
    <dgm:pt modelId="{BC91C65B-E13E-4ABD-A35C-A40D4C886F91}" type="sibTrans" cxnId="{78BC88C8-FBAB-43CA-8314-072EFB69767C}">
      <dgm:prSet/>
      <dgm:spPr/>
      <dgm:t>
        <a:bodyPr/>
        <a:lstStyle/>
        <a:p>
          <a:endParaRPr lang="ru-RU"/>
        </a:p>
      </dgm:t>
    </dgm:pt>
    <dgm:pt modelId="{FD6674DD-1149-4F48-BD14-B94853B2043E}">
      <dgm:prSet phldrT="[Текст]"/>
      <dgm:spPr/>
      <dgm:t>
        <a:bodyPr/>
        <a:lstStyle/>
        <a:p>
          <a:r>
            <a:rPr lang="uk-UA" dirty="0" smtClean="0"/>
            <a:t>Хвороби серця</a:t>
          </a:r>
          <a:endParaRPr lang="ru-RU" dirty="0"/>
        </a:p>
      </dgm:t>
    </dgm:pt>
    <dgm:pt modelId="{07C94067-B4DA-406F-9EFE-A4015D6D1F89}" type="parTrans" cxnId="{5C252546-8761-4D58-88B3-598F53C90ED2}">
      <dgm:prSet/>
      <dgm:spPr/>
      <dgm:t>
        <a:bodyPr/>
        <a:lstStyle/>
        <a:p>
          <a:endParaRPr lang="ru-RU"/>
        </a:p>
      </dgm:t>
    </dgm:pt>
    <dgm:pt modelId="{9382A2F8-2546-498D-AD7F-703E677C1625}" type="sibTrans" cxnId="{5C252546-8761-4D58-88B3-598F53C90ED2}">
      <dgm:prSet/>
      <dgm:spPr/>
      <dgm:t>
        <a:bodyPr/>
        <a:lstStyle/>
        <a:p>
          <a:endParaRPr lang="ru-RU"/>
        </a:p>
      </dgm:t>
    </dgm:pt>
    <dgm:pt modelId="{F30CAB3D-C4C7-4469-A621-B9240EE15007}">
      <dgm:prSet phldrT="[Текст]"/>
      <dgm:spPr/>
      <dgm:t>
        <a:bodyPr/>
        <a:lstStyle/>
        <a:p>
          <a:r>
            <a:rPr lang="uk-UA" dirty="0" smtClean="0"/>
            <a:t>Хвороби артерій</a:t>
          </a:r>
          <a:endParaRPr lang="ru-RU" dirty="0"/>
        </a:p>
      </dgm:t>
    </dgm:pt>
    <dgm:pt modelId="{058CE69C-6D98-4941-AE43-560ABC8654D6}" type="parTrans" cxnId="{E421721C-0832-487F-85B3-F7B4F3ABF79B}">
      <dgm:prSet/>
      <dgm:spPr/>
      <dgm:t>
        <a:bodyPr/>
        <a:lstStyle/>
        <a:p>
          <a:endParaRPr lang="ru-RU"/>
        </a:p>
      </dgm:t>
    </dgm:pt>
    <dgm:pt modelId="{5F4C43DB-2ADF-4A29-BA7A-6A72F02148DC}" type="sibTrans" cxnId="{E421721C-0832-487F-85B3-F7B4F3ABF79B}">
      <dgm:prSet/>
      <dgm:spPr/>
      <dgm:t>
        <a:bodyPr/>
        <a:lstStyle/>
        <a:p>
          <a:endParaRPr lang="ru-RU"/>
        </a:p>
      </dgm:t>
    </dgm:pt>
    <dgm:pt modelId="{96F41834-3A16-4752-A0D3-1E2F5A647CE8}">
      <dgm:prSet phldrT="[Текст]"/>
      <dgm:spPr/>
      <dgm:t>
        <a:bodyPr/>
        <a:lstStyle/>
        <a:p>
          <a:r>
            <a:rPr lang="uk-UA" dirty="0" smtClean="0"/>
            <a:t>Хвороби вен</a:t>
          </a:r>
          <a:endParaRPr lang="ru-RU" dirty="0"/>
        </a:p>
      </dgm:t>
    </dgm:pt>
    <dgm:pt modelId="{1B4B53AD-5AD7-420E-87C2-8D451F83F501}" type="parTrans" cxnId="{ACD5BADC-B01A-45E6-81B1-AAC4C467FBBD}">
      <dgm:prSet/>
      <dgm:spPr/>
      <dgm:t>
        <a:bodyPr/>
        <a:lstStyle/>
        <a:p>
          <a:endParaRPr lang="ru-RU"/>
        </a:p>
      </dgm:t>
    </dgm:pt>
    <dgm:pt modelId="{ECD92773-56AA-4F88-BC80-700262FF2F8F}" type="sibTrans" cxnId="{ACD5BADC-B01A-45E6-81B1-AAC4C467FBBD}">
      <dgm:prSet/>
      <dgm:spPr/>
      <dgm:t>
        <a:bodyPr/>
        <a:lstStyle/>
        <a:p>
          <a:endParaRPr lang="ru-RU"/>
        </a:p>
      </dgm:t>
    </dgm:pt>
    <dgm:pt modelId="{975A3A15-06E5-407A-BF9F-5D7F6F17EF9C}" type="pres">
      <dgm:prSet presAssocID="{5176AF01-FB16-4248-93E8-439C2D4CD3D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CFABA37-A43B-411B-98C7-84506FD8EE13}" type="pres">
      <dgm:prSet presAssocID="{9712119E-E929-46EC-8AC2-C31703AF2C06}" presName="hierRoot1" presStyleCnt="0"/>
      <dgm:spPr/>
    </dgm:pt>
    <dgm:pt modelId="{1A45856D-2F31-415E-9361-DCA53F859919}" type="pres">
      <dgm:prSet presAssocID="{9712119E-E929-46EC-8AC2-C31703AF2C06}" presName="composite" presStyleCnt="0"/>
      <dgm:spPr/>
    </dgm:pt>
    <dgm:pt modelId="{958EA598-ED0D-4589-9E01-A99E8A53CF7B}" type="pres">
      <dgm:prSet presAssocID="{9712119E-E929-46EC-8AC2-C31703AF2C06}" presName="background" presStyleLbl="node0" presStyleIdx="0" presStyleCnt="1"/>
      <dgm:spPr/>
    </dgm:pt>
    <dgm:pt modelId="{A19D7277-BBB3-42FD-9B21-51570817968A}" type="pres">
      <dgm:prSet presAssocID="{9712119E-E929-46EC-8AC2-C31703AF2C06}" presName="text" presStyleLbl="fgAcc0" presStyleIdx="0" presStyleCnt="1" custScaleX="156887" custScaleY="175070" custLinFactNeighborX="1498" custLinFactNeighborY="-187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257A8D-FB00-48DB-8D09-7EC57C815DDC}" type="pres">
      <dgm:prSet presAssocID="{9712119E-E929-46EC-8AC2-C31703AF2C06}" presName="hierChild2" presStyleCnt="0"/>
      <dgm:spPr/>
    </dgm:pt>
    <dgm:pt modelId="{F9BA33D4-8F11-4109-A6AF-D9EC57EB4285}" type="pres">
      <dgm:prSet presAssocID="{07C94067-B4DA-406F-9EFE-A4015D6D1F89}" presName="Name10" presStyleLbl="parChTrans1D2" presStyleIdx="0" presStyleCnt="3"/>
      <dgm:spPr/>
      <dgm:t>
        <a:bodyPr/>
        <a:lstStyle/>
        <a:p>
          <a:endParaRPr lang="ru-RU"/>
        </a:p>
      </dgm:t>
    </dgm:pt>
    <dgm:pt modelId="{8C9E8929-0217-4D80-88E3-52A5A2E83D0D}" type="pres">
      <dgm:prSet presAssocID="{FD6674DD-1149-4F48-BD14-B94853B2043E}" presName="hierRoot2" presStyleCnt="0"/>
      <dgm:spPr/>
    </dgm:pt>
    <dgm:pt modelId="{41A71EA5-91B1-4929-A9D8-71F68F5479C7}" type="pres">
      <dgm:prSet presAssocID="{FD6674DD-1149-4F48-BD14-B94853B2043E}" presName="composite2" presStyleCnt="0"/>
      <dgm:spPr/>
    </dgm:pt>
    <dgm:pt modelId="{BD0AD284-436F-4BA2-892D-D501AA267553}" type="pres">
      <dgm:prSet presAssocID="{FD6674DD-1149-4F48-BD14-B94853B2043E}" presName="background2" presStyleLbl="node2" presStyleIdx="0" presStyleCnt="3"/>
      <dgm:spPr/>
    </dgm:pt>
    <dgm:pt modelId="{BE233651-A5B8-4C1B-9488-CD7D751EF09A}" type="pres">
      <dgm:prSet presAssocID="{FD6674DD-1149-4F48-BD14-B94853B2043E}" presName="text2" presStyleLbl="fgAcc2" presStyleIdx="0" presStyleCnt="3" custScaleX="124135" custScaleY="1581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CB66FC-43A4-4355-8DDE-54001F34C9C9}" type="pres">
      <dgm:prSet presAssocID="{FD6674DD-1149-4F48-BD14-B94853B2043E}" presName="hierChild3" presStyleCnt="0"/>
      <dgm:spPr/>
    </dgm:pt>
    <dgm:pt modelId="{AB512F9A-8B6B-4FA7-95B7-C036B1A9DB17}" type="pres">
      <dgm:prSet presAssocID="{058CE69C-6D98-4941-AE43-560ABC8654D6}" presName="Name10" presStyleLbl="parChTrans1D2" presStyleIdx="1" presStyleCnt="3"/>
      <dgm:spPr/>
      <dgm:t>
        <a:bodyPr/>
        <a:lstStyle/>
        <a:p>
          <a:endParaRPr lang="ru-RU"/>
        </a:p>
      </dgm:t>
    </dgm:pt>
    <dgm:pt modelId="{A75B7DAB-F3E0-4829-8632-9F7AAE9FF1E9}" type="pres">
      <dgm:prSet presAssocID="{F30CAB3D-C4C7-4469-A621-B9240EE15007}" presName="hierRoot2" presStyleCnt="0"/>
      <dgm:spPr/>
    </dgm:pt>
    <dgm:pt modelId="{9DEB79B4-0586-4CBA-9D80-25A753D48F9C}" type="pres">
      <dgm:prSet presAssocID="{F30CAB3D-C4C7-4469-A621-B9240EE15007}" presName="composite2" presStyleCnt="0"/>
      <dgm:spPr/>
    </dgm:pt>
    <dgm:pt modelId="{EAAA2147-EF5F-4888-8E15-009080F2E25F}" type="pres">
      <dgm:prSet presAssocID="{F30CAB3D-C4C7-4469-A621-B9240EE15007}" presName="background2" presStyleLbl="node2" presStyleIdx="1" presStyleCnt="3"/>
      <dgm:spPr/>
    </dgm:pt>
    <dgm:pt modelId="{D609BD31-5D91-47A5-BDC1-5E0CE4BC8C4C}" type="pres">
      <dgm:prSet presAssocID="{F30CAB3D-C4C7-4469-A621-B9240EE15007}" presName="text2" presStyleLbl="fgAcc2" presStyleIdx="1" presStyleCnt="3" custScaleX="126301" custScaleY="1511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AC3F32-AF4F-4A84-8AA5-A1442BA9A4B5}" type="pres">
      <dgm:prSet presAssocID="{F30CAB3D-C4C7-4469-A621-B9240EE15007}" presName="hierChild3" presStyleCnt="0"/>
      <dgm:spPr/>
    </dgm:pt>
    <dgm:pt modelId="{51163586-054A-45D7-94DE-63E8B5685EAD}" type="pres">
      <dgm:prSet presAssocID="{1B4B53AD-5AD7-420E-87C2-8D451F83F501}" presName="Name10" presStyleLbl="parChTrans1D2" presStyleIdx="2" presStyleCnt="3"/>
      <dgm:spPr/>
      <dgm:t>
        <a:bodyPr/>
        <a:lstStyle/>
        <a:p>
          <a:endParaRPr lang="ru-RU"/>
        </a:p>
      </dgm:t>
    </dgm:pt>
    <dgm:pt modelId="{362E0D1A-FAB0-487A-A983-23AB67245C50}" type="pres">
      <dgm:prSet presAssocID="{96F41834-3A16-4752-A0D3-1E2F5A647CE8}" presName="hierRoot2" presStyleCnt="0"/>
      <dgm:spPr/>
    </dgm:pt>
    <dgm:pt modelId="{4EF4DFB9-A664-433D-B00A-955C74922433}" type="pres">
      <dgm:prSet presAssocID="{96F41834-3A16-4752-A0D3-1E2F5A647CE8}" presName="composite2" presStyleCnt="0"/>
      <dgm:spPr/>
    </dgm:pt>
    <dgm:pt modelId="{79CB8737-5BEE-4A51-9C38-9B04A3D97F4B}" type="pres">
      <dgm:prSet presAssocID="{96F41834-3A16-4752-A0D3-1E2F5A647CE8}" presName="background2" presStyleLbl="node2" presStyleIdx="2" presStyleCnt="3"/>
      <dgm:spPr/>
    </dgm:pt>
    <dgm:pt modelId="{E89CFA01-0A61-4F98-96FC-B7ABA79D9B1D}" type="pres">
      <dgm:prSet presAssocID="{96F41834-3A16-4752-A0D3-1E2F5A647CE8}" presName="text2" presStyleLbl="fgAcc2" presStyleIdx="2" presStyleCnt="3" custScaleX="120951" custScaleY="1489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920DE8-C7C0-4E40-B61B-19AA8C9B7607}" type="pres">
      <dgm:prSet presAssocID="{96F41834-3A16-4752-A0D3-1E2F5A647CE8}" presName="hierChild3" presStyleCnt="0"/>
      <dgm:spPr/>
    </dgm:pt>
  </dgm:ptLst>
  <dgm:cxnLst>
    <dgm:cxn modelId="{F247110D-34E8-4C0D-B9CF-EC52A67B877E}" type="presOf" srcId="{5176AF01-FB16-4248-93E8-439C2D4CD3DA}" destId="{975A3A15-06E5-407A-BF9F-5D7F6F17EF9C}" srcOrd="0" destOrd="0" presId="urn:microsoft.com/office/officeart/2005/8/layout/hierarchy1"/>
    <dgm:cxn modelId="{398B032F-FFBC-403B-B7D1-40F460BDAB81}" type="presOf" srcId="{96F41834-3A16-4752-A0D3-1E2F5A647CE8}" destId="{E89CFA01-0A61-4F98-96FC-B7ABA79D9B1D}" srcOrd="0" destOrd="0" presId="urn:microsoft.com/office/officeart/2005/8/layout/hierarchy1"/>
    <dgm:cxn modelId="{ACD5BADC-B01A-45E6-81B1-AAC4C467FBBD}" srcId="{9712119E-E929-46EC-8AC2-C31703AF2C06}" destId="{96F41834-3A16-4752-A0D3-1E2F5A647CE8}" srcOrd="2" destOrd="0" parTransId="{1B4B53AD-5AD7-420E-87C2-8D451F83F501}" sibTransId="{ECD92773-56AA-4F88-BC80-700262FF2F8F}"/>
    <dgm:cxn modelId="{78BC88C8-FBAB-43CA-8314-072EFB69767C}" srcId="{5176AF01-FB16-4248-93E8-439C2D4CD3DA}" destId="{9712119E-E929-46EC-8AC2-C31703AF2C06}" srcOrd="0" destOrd="0" parTransId="{B6DC32A8-7BA2-46EA-9401-242EB92E6109}" sibTransId="{BC91C65B-E13E-4ABD-A35C-A40D4C886F91}"/>
    <dgm:cxn modelId="{3B335041-5034-4270-B9D6-60F8985080D2}" type="presOf" srcId="{07C94067-B4DA-406F-9EFE-A4015D6D1F89}" destId="{F9BA33D4-8F11-4109-A6AF-D9EC57EB4285}" srcOrd="0" destOrd="0" presId="urn:microsoft.com/office/officeart/2005/8/layout/hierarchy1"/>
    <dgm:cxn modelId="{61399FA0-A647-4531-917A-5D746A167E81}" type="presOf" srcId="{FD6674DD-1149-4F48-BD14-B94853B2043E}" destId="{BE233651-A5B8-4C1B-9488-CD7D751EF09A}" srcOrd="0" destOrd="0" presId="urn:microsoft.com/office/officeart/2005/8/layout/hierarchy1"/>
    <dgm:cxn modelId="{1F2BCFAC-AB1D-4F1D-8E48-D9501955B742}" type="presOf" srcId="{1B4B53AD-5AD7-420E-87C2-8D451F83F501}" destId="{51163586-054A-45D7-94DE-63E8B5685EAD}" srcOrd="0" destOrd="0" presId="urn:microsoft.com/office/officeart/2005/8/layout/hierarchy1"/>
    <dgm:cxn modelId="{DC6779FD-1FFA-4B0E-AAD2-63CCF44025E1}" type="presOf" srcId="{058CE69C-6D98-4941-AE43-560ABC8654D6}" destId="{AB512F9A-8B6B-4FA7-95B7-C036B1A9DB17}" srcOrd="0" destOrd="0" presId="urn:microsoft.com/office/officeart/2005/8/layout/hierarchy1"/>
    <dgm:cxn modelId="{CE7DD704-720A-49D5-9D41-6994F95E0A3C}" type="presOf" srcId="{9712119E-E929-46EC-8AC2-C31703AF2C06}" destId="{A19D7277-BBB3-42FD-9B21-51570817968A}" srcOrd="0" destOrd="0" presId="urn:microsoft.com/office/officeart/2005/8/layout/hierarchy1"/>
    <dgm:cxn modelId="{95AC197E-67F9-4411-A944-DA9163BD4D10}" type="presOf" srcId="{F30CAB3D-C4C7-4469-A621-B9240EE15007}" destId="{D609BD31-5D91-47A5-BDC1-5E0CE4BC8C4C}" srcOrd="0" destOrd="0" presId="urn:microsoft.com/office/officeart/2005/8/layout/hierarchy1"/>
    <dgm:cxn modelId="{5C252546-8761-4D58-88B3-598F53C90ED2}" srcId="{9712119E-E929-46EC-8AC2-C31703AF2C06}" destId="{FD6674DD-1149-4F48-BD14-B94853B2043E}" srcOrd="0" destOrd="0" parTransId="{07C94067-B4DA-406F-9EFE-A4015D6D1F89}" sibTransId="{9382A2F8-2546-498D-AD7F-703E677C1625}"/>
    <dgm:cxn modelId="{E421721C-0832-487F-85B3-F7B4F3ABF79B}" srcId="{9712119E-E929-46EC-8AC2-C31703AF2C06}" destId="{F30CAB3D-C4C7-4469-A621-B9240EE15007}" srcOrd="1" destOrd="0" parTransId="{058CE69C-6D98-4941-AE43-560ABC8654D6}" sibTransId="{5F4C43DB-2ADF-4A29-BA7A-6A72F02148DC}"/>
    <dgm:cxn modelId="{0FECD28D-8C21-44AD-9DB0-D4F985E16D7D}" type="presParOf" srcId="{975A3A15-06E5-407A-BF9F-5D7F6F17EF9C}" destId="{7CFABA37-A43B-411B-98C7-84506FD8EE13}" srcOrd="0" destOrd="0" presId="urn:microsoft.com/office/officeart/2005/8/layout/hierarchy1"/>
    <dgm:cxn modelId="{BBDE8FF1-99C1-461F-A04F-E108C390F70A}" type="presParOf" srcId="{7CFABA37-A43B-411B-98C7-84506FD8EE13}" destId="{1A45856D-2F31-415E-9361-DCA53F859919}" srcOrd="0" destOrd="0" presId="urn:microsoft.com/office/officeart/2005/8/layout/hierarchy1"/>
    <dgm:cxn modelId="{BE7069B2-4132-4CB8-9A04-233121B7E614}" type="presParOf" srcId="{1A45856D-2F31-415E-9361-DCA53F859919}" destId="{958EA598-ED0D-4589-9E01-A99E8A53CF7B}" srcOrd="0" destOrd="0" presId="urn:microsoft.com/office/officeart/2005/8/layout/hierarchy1"/>
    <dgm:cxn modelId="{C3648786-6EBD-43F4-8749-FE40541687DF}" type="presParOf" srcId="{1A45856D-2F31-415E-9361-DCA53F859919}" destId="{A19D7277-BBB3-42FD-9B21-51570817968A}" srcOrd="1" destOrd="0" presId="urn:microsoft.com/office/officeart/2005/8/layout/hierarchy1"/>
    <dgm:cxn modelId="{5500786F-3345-4A5D-A9D4-F4B2297A27A9}" type="presParOf" srcId="{7CFABA37-A43B-411B-98C7-84506FD8EE13}" destId="{66257A8D-FB00-48DB-8D09-7EC57C815DDC}" srcOrd="1" destOrd="0" presId="urn:microsoft.com/office/officeart/2005/8/layout/hierarchy1"/>
    <dgm:cxn modelId="{00BA9C62-CE99-42DB-91A2-8B5BB5F1FA8D}" type="presParOf" srcId="{66257A8D-FB00-48DB-8D09-7EC57C815DDC}" destId="{F9BA33D4-8F11-4109-A6AF-D9EC57EB4285}" srcOrd="0" destOrd="0" presId="urn:microsoft.com/office/officeart/2005/8/layout/hierarchy1"/>
    <dgm:cxn modelId="{DD6722BD-D421-4F8C-8428-95397BB81F04}" type="presParOf" srcId="{66257A8D-FB00-48DB-8D09-7EC57C815DDC}" destId="{8C9E8929-0217-4D80-88E3-52A5A2E83D0D}" srcOrd="1" destOrd="0" presId="urn:microsoft.com/office/officeart/2005/8/layout/hierarchy1"/>
    <dgm:cxn modelId="{C110A2A8-99ED-4541-BE0E-6DAD4737B893}" type="presParOf" srcId="{8C9E8929-0217-4D80-88E3-52A5A2E83D0D}" destId="{41A71EA5-91B1-4929-A9D8-71F68F5479C7}" srcOrd="0" destOrd="0" presId="urn:microsoft.com/office/officeart/2005/8/layout/hierarchy1"/>
    <dgm:cxn modelId="{2583EDE9-41F0-4C7F-B7E5-4475095705C4}" type="presParOf" srcId="{41A71EA5-91B1-4929-A9D8-71F68F5479C7}" destId="{BD0AD284-436F-4BA2-892D-D501AA267553}" srcOrd="0" destOrd="0" presId="urn:microsoft.com/office/officeart/2005/8/layout/hierarchy1"/>
    <dgm:cxn modelId="{2A64DA61-6966-4047-A278-2FC15C43B5D3}" type="presParOf" srcId="{41A71EA5-91B1-4929-A9D8-71F68F5479C7}" destId="{BE233651-A5B8-4C1B-9488-CD7D751EF09A}" srcOrd="1" destOrd="0" presId="urn:microsoft.com/office/officeart/2005/8/layout/hierarchy1"/>
    <dgm:cxn modelId="{8B52E6DE-EB6F-483F-8848-C795EDFC0527}" type="presParOf" srcId="{8C9E8929-0217-4D80-88E3-52A5A2E83D0D}" destId="{1CCB66FC-43A4-4355-8DDE-54001F34C9C9}" srcOrd="1" destOrd="0" presId="urn:microsoft.com/office/officeart/2005/8/layout/hierarchy1"/>
    <dgm:cxn modelId="{9294D84B-688C-47C2-9CE7-EE4DE1B28BEB}" type="presParOf" srcId="{66257A8D-FB00-48DB-8D09-7EC57C815DDC}" destId="{AB512F9A-8B6B-4FA7-95B7-C036B1A9DB17}" srcOrd="2" destOrd="0" presId="urn:microsoft.com/office/officeart/2005/8/layout/hierarchy1"/>
    <dgm:cxn modelId="{A87C4263-497A-4190-9F4E-7621F0899DE4}" type="presParOf" srcId="{66257A8D-FB00-48DB-8D09-7EC57C815DDC}" destId="{A75B7DAB-F3E0-4829-8632-9F7AAE9FF1E9}" srcOrd="3" destOrd="0" presId="urn:microsoft.com/office/officeart/2005/8/layout/hierarchy1"/>
    <dgm:cxn modelId="{F9841F38-4E98-435E-A11F-32FA60E37171}" type="presParOf" srcId="{A75B7DAB-F3E0-4829-8632-9F7AAE9FF1E9}" destId="{9DEB79B4-0586-4CBA-9D80-25A753D48F9C}" srcOrd="0" destOrd="0" presId="urn:microsoft.com/office/officeart/2005/8/layout/hierarchy1"/>
    <dgm:cxn modelId="{DB9F2C56-571D-46CA-B918-1CE24B9A256E}" type="presParOf" srcId="{9DEB79B4-0586-4CBA-9D80-25A753D48F9C}" destId="{EAAA2147-EF5F-4888-8E15-009080F2E25F}" srcOrd="0" destOrd="0" presId="urn:microsoft.com/office/officeart/2005/8/layout/hierarchy1"/>
    <dgm:cxn modelId="{9EC8A025-B662-41A9-9013-194615E24077}" type="presParOf" srcId="{9DEB79B4-0586-4CBA-9D80-25A753D48F9C}" destId="{D609BD31-5D91-47A5-BDC1-5E0CE4BC8C4C}" srcOrd="1" destOrd="0" presId="urn:microsoft.com/office/officeart/2005/8/layout/hierarchy1"/>
    <dgm:cxn modelId="{8B4B3671-086F-4722-B99F-E5F7D6962A50}" type="presParOf" srcId="{A75B7DAB-F3E0-4829-8632-9F7AAE9FF1E9}" destId="{BBAC3F32-AF4F-4A84-8AA5-A1442BA9A4B5}" srcOrd="1" destOrd="0" presId="urn:microsoft.com/office/officeart/2005/8/layout/hierarchy1"/>
    <dgm:cxn modelId="{03742B11-4099-40E8-8658-80571D398467}" type="presParOf" srcId="{66257A8D-FB00-48DB-8D09-7EC57C815DDC}" destId="{51163586-054A-45D7-94DE-63E8B5685EAD}" srcOrd="4" destOrd="0" presId="urn:microsoft.com/office/officeart/2005/8/layout/hierarchy1"/>
    <dgm:cxn modelId="{999C5772-E9EF-4617-99B4-3F79E7D27127}" type="presParOf" srcId="{66257A8D-FB00-48DB-8D09-7EC57C815DDC}" destId="{362E0D1A-FAB0-487A-A983-23AB67245C50}" srcOrd="5" destOrd="0" presId="urn:microsoft.com/office/officeart/2005/8/layout/hierarchy1"/>
    <dgm:cxn modelId="{D00A50F9-DB3F-48D4-B471-8F93E6D56401}" type="presParOf" srcId="{362E0D1A-FAB0-487A-A983-23AB67245C50}" destId="{4EF4DFB9-A664-433D-B00A-955C74922433}" srcOrd="0" destOrd="0" presId="urn:microsoft.com/office/officeart/2005/8/layout/hierarchy1"/>
    <dgm:cxn modelId="{CA32DFF2-75AB-44F9-9B1A-91CB44034518}" type="presParOf" srcId="{4EF4DFB9-A664-433D-B00A-955C74922433}" destId="{79CB8737-5BEE-4A51-9C38-9B04A3D97F4B}" srcOrd="0" destOrd="0" presId="urn:microsoft.com/office/officeart/2005/8/layout/hierarchy1"/>
    <dgm:cxn modelId="{FD840300-9811-423E-970F-AF64C691206F}" type="presParOf" srcId="{4EF4DFB9-A664-433D-B00A-955C74922433}" destId="{E89CFA01-0A61-4F98-96FC-B7ABA79D9B1D}" srcOrd="1" destOrd="0" presId="urn:microsoft.com/office/officeart/2005/8/layout/hierarchy1"/>
    <dgm:cxn modelId="{C6A06CAC-08E5-457B-AF79-A5B424A2ADF6}" type="presParOf" srcId="{362E0D1A-FAB0-487A-A983-23AB67245C50}" destId="{BE920DE8-C7C0-4E40-B61B-19AA8C9B7607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DB4B2D-3AB8-4228-8C7F-5E29F12960A8}">
      <dsp:nvSpPr>
        <dsp:cNvPr id="0" name=""/>
        <dsp:cNvSpPr/>
      </dsp:nvSpPr>
      <dsp:spPr>
        <a:xfrm>
          <a:off x="6126479" y="2778617"/>
          <a:ext cx="91440" cy="324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0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132DD-C692-42DA-9CAA-DD3E9E82016B}">
      <dsp:nvSpPr>
        <dsp:cNvPr id="0" name=""/>
        <dsp:cNvSpPr/>
      </dsp:nvSpPr>
      <dsp:spPr>
        <a:xfrm>
          <a:off x="4050506" y="1425876"/>
          <a:ext cx="2121693" cy="324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306"/>
              </a:lnTo>
              <a:lnTo>
                <a:pt x="2121693" y="163306"/>
              </a:lnTo>
              <a:lnTo>
                <a:pt x="2121693" y="3240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D7B3E-0D21-4BB7-9FB1-41C13F2091ED}">
      <dsp:nvSpPr>
        <dsp:cNvPr id="0" name=""/>
        <dsp:cNvSpPr/>
      </dsp:nvSpPr>
      <dsp:spPr>
        <a:xfrm>
          <a:off x="1928812" y="2778617"/>
          <a:ext cx="1414462" cy="324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306"/>
              </a:lnTo>
              <a:lnTo>
                <a:pt x="1414462" y="163306"/>
              </a:lnTo>
              <a:lnTo>
                <a:pt x="1414462" y="3240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D2C1A-98DC-4146-83C6-BCA3BD03C047}">
      <dsp:nvSpPr>
        <dsp:cNvPr id="0" name=""/>
        <dsp:cNvSpPr/>
      </dsp:nvSpPr>
      <dsp:spPr>
        <a:xfrm>
          <a:off x="514349" y="2778617"/>
          <a:ext cx="1414462" cy="324040"/>
        </a:xfrm>
        <a:custGeom>
          <a:avLst/>
          <a:gdLst/>
          <a:ahLst/>
          <a:cxnLst/>
          <a:rect l="0" t="0" r="0" b="0"/>
          <a:pathLst>
            <a:path>
              <a:moveTo>
                <a:pt x="1414462" y="0"/>
              </a:moveTo>
              <a:lnTo>
                <a:pt x="1414462" y="163306"/>
              </a:lnTo>
              <a:lnTo>
                <a:pt x="0" y="163306"/>
              </a:lnTo>
              <a:lnTo>
                <a:pt x="0" y="3240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A2C7D-32A5-409B-BFB5-C704FF58ECB2}">
      <dsp:nvSpPr>
        <dsp:cNvPr id="0" name=""/>
        <dsp:cNvSpPr/>
      </dsp:nvSpPr>
      <dsp:spPr>
        <a:xfrm>
          <a:off x="1928812" y="1425876"/>
          <a:ext cx="2121693" cy="324040"/>
        </a:xfrm>
        <a:custGeom>
          <a:avLst/>
          <a:gdLst/>
          <a:ahLst/>
          <a:cxnLst/>
          <a:rect l="0" t="0" r="0" b="0"/>
          <a:pathLst>
            <a:path>
              <a:moveTo>
                <a:pt x="2121693" y="0"/>
              </a:moveTo>
              <a:lnTo>
                <a:pt x="2121693" y="163306"/>
              </a:lnTo>
              <a:lnTo>
                <a:pt x="0" y="163306"/>
              </a:lnTo>
              <a:lnTo>
                <a:pt x="0" y="3240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051D0-F371-4FDC-BE5E-071C2F9ACF0B}">
      <dsp:nvSpPr>
        <dsp:cNvPr id="0" name=""/>
        <dsp:cNvSpPr/>
      </dsp:nvSpPr>
      <dsp:spPr>
        <a:xfrm>
          <a:off x="707231" y="397176"/>
          <a:ext cx="1028699" cy="10286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2407F3-C721-4DE4-8058-FCC06E8EEA43}">
      <dsp:nvSpPr>
        <dsp:cNvPr id="0" name=""/>
        <dsp:cNvSpPr/>
      </dsp:nvSpPr>
      <dsp:spPr>
        <a:xfrm>
          <a:off x="1735931" y="394605"/>
          <a:ext cx="1543050" cy="1028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Серцево-судинні захворювання</a:t>
          </a:r>
          <a:endParaRPr lang="ru-RU" sz="1800" kern="1200" dirty="0"/>
        </a:p>
      </dsp:txBody>
      <dsp:txXfrm>
        <a:off x="1735931" y="394605"/>
        <a:ext cx="1543050" cy="1028699"/>
      </dsp:txXfrm>
    </dsp:sp>
    <dsp:sp modelId="{B426361E-8812-4708-98D0-348A127B2CE3}">
      <dsp:nvSpPr>
        <dsp:cNvPr id="0" name=""/>
        <dsp:cNvSpPr/>
      </dsp:nvSpPr>
      <dsp:spPr>
        <a:xfrm>
          <a:off x="3536156" y="397176"/>
          <a:ext cx="1028699" cy="10286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D8932-9D2F-4CF9-9534-CFB32B79235E}">
      <dsp:nvSpPr>
        <dsp:cNvPr id="0" name=""/>
        <dsp:cNvSpPr/>
      </dsp:nvSpPr>
      <dsp:spPr>
        <a:xfrm>
          <a:off x="4564856" y="394605"/>
          <a:ext cx="1543050" cy="1028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564856" y="394605"/>
        <a:ext cx="1543050" cy="1028699"/>
      </dsp:txXfrm>
    </dsp:sp>
    <dsp:sp modelId="{4DA6ABCD-FA65-413F-9267-CF60C8AE909F}">
      <dsp:nvSpPr>
        <dsp:cNvPr id="0" name=""/>
        <dsp:cNvSpPr/>
      </dsp:nvSpPr>
      <dsp:spPr>
        <a:xfrm>
          <a:off x="1414462" y="1749917"/>
          <a:ext cx="1028699" cy="10286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86962-69E4-47D6-AD94-3B5AF1854B4F}">
      <dsp:nvSpPr>
        <dsp:cNvPr id="0" name=""/>
        <dsp:cNvSpPr/>
      </dsp:nvSpPr>
      <dsp:spPr>
        <a:xfrm>
          <a:off x="2443162" y="1747345"/>
          <a:ext cx="1543050" cy="1028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443162" y="1747345"/>
        <a:ext cx="1543050" cy="1028699"/>
      </dsp:txXfrm>
    </dsp:sp>
    <dsp:sp modelId="{484359C0-5F3C-4AC1-82EA-2A970FE04A5F}">
      <dsp:nvSpPr>
        <dsp:cNvPr id="0" name=""/>
        <dsp:cNvSpPr/>
      </dsp:nvSpPr>
      <dsp:spPr>
        <a:xfrm>
          <a:off x="0" y="3102657"/>
          <a:ext cx="1028699" cy="10286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9B5C2-FF1B-45DE-95AA-D45F81603F3B}">
      <dsp:nvSpPr>
        <dsp:cNvPr id="0" name=""/>
        <dsp:cNvSpPr/>
      </dsp:nvSpPr>
      <dsp:spPr>
        <a:xfrm>
          <a:off x="1028699" y="3100086"/>
          <a:ext cx="1543050" cy="1028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1028699" y="3100086"/>
        <a:ext cx="1543050" cy="1028699"/>
      </dsp:txXfrm>
    </dsp:sp>
    <dsp:sp modelId="{3E50B300-EBD5-4770-A08D-037C879B126A}">
      <dsp:nvSpPr>
        <dsp:cNvPr id="0" name=""/>
        <dsp:cNvSpPr/>
      </dsp:nvSpPr>
      <dsp:spPr>
        <a:xfrm>
          <a:off x="2828924" y="3102657"/>
          <a:ext cx="1028699" cy="10286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3F8C1-8F10-4E9A-A407-3832137B60B0}">
      <dsp:nvSpPr>
        <dsp:cNvPr id="0" name=""/>
        <dsp:cNvSpPr/>
      </dsp:nvSpPr>
      <dsp:spPr>
        <a:xfrm>
          <a:off x="3857624" y="3100086"/>
          <a:ext cx="1543050" cy="1028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3857624" y="3100086"/>
        <a:ext cx="1543050" cy="1028699"/>
      </dsp:txXfrm>
    </dsp:sp>
    <dsp:sp modelId="{DD7112A7-27A8-4585-8ED2-B2E84D91721A}">
      <dsp:nvSpPr>
        <dsp:cNvPr id="0" name=""/>
        <dsp:cNvSpPr/>
      </dsp:nvSpPr>
      <dsp:spPr>
        <a:xfrm>
          <a:off x="5657850" y="1749917"/>
          <a:ext cx="1028699" cy="10286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D598F5-203E-4EF4-8A39-264780C9A8AF}">
      <dsp:nvSpPr>
        <dsp:cNvPr id="0" name=""/>
        <dsp:cNvSpPr/>
      </dsp:nvSpPr>
      <dsp:spPr>
        <a:xfrm>
          <a:off x="6686550" y="1747345"/>
          <a:ext cx="1543050" cy="1028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6686550" y="1747345"/>
        <a:ext cx="1543050" cy="1028699"/>
      </dsp:txXfrm>
    </dsp:sp>
    <dsp:sp modelId="{3C64C447-1E25-4E30-8B52-52422D5C48F5}">
      <dsp:nvSpPr>
        <dsp:cNvPr id="0" name=""/>
        <dsp:cNvSpPr/>
      </dsp:nvSpPr>
      <dsp:spPr>
        <a:xfrm>
          <a:off x="5657850" y="3102657"/>
          <a:ext cx="1028699" cy="10286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67ED0-51C7-4F8D-980B-BE47FB1E240D}">
      <dsp:nvSpPr>
        <dsp:cNvPr id="0" name=""/>
        <dsp:cNvSpPr/>
      </dsp:nvSpPr>
      <dsp:spPr>
        <a:xfrm>
          <a:off x="6686550" y="3100086"/>
          <a:ext cx="1543050" cy="1028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6686550" y="3100086"/>
        <a:ext cx="1543050" cy="10286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163586-054A-45D7-94DE-63E8B5685EAD}">
      <dsp:nvSpPr>
        <dsp:cNvPr id="0" name=""/>
        <dsp:cNvSpPr/>
      </dsp:nvSpPr>
      <dsp:spPr>
        <a:xfrm>
          <a:off x="2990172" y="1656369"/>
          <a:ext cx="2079936" cy="584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310"/>
              </a:lnTo>
              <a:lnTo>
                <a:pt x="2079936" y="452310"/>
              </a:lnTo>
              <a:lnTo>
                <a:pt x="2079936" y="5843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512F9A-8B6B-4FA7-95B7-C036B1A9DB17}">
      <dsp:nvSpPr>
        <dsp:cNvPr id="0" name=""/>
        <dsp:cNvSpPr/>
      </dsp:nvSpPr>
      <dsp:spPr>
        <a:xfrm>
          <a:off x="2944452" y="1656369"/>
          <a:ext cx="91440" cy="5843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2310"/>
              </a:lnTo>
              <a:lnTo>
                <a:pt x="47059" y="452310"/>
              </a:lnTo>
              <a:lnTo>
                <a:pt x="47059" y="5843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A33D4-8F11-4109-A6AF-D9EC57EB4285}">
      <dsp:nvSpPr>
        <dsp:cNvPr id="0" name=""/>
        <dsp:cNvSpPr/>
      </dsp:nvSpPr>
      <dsp:spPr>
        <a:xfrm>
          <a:off x="890226" y="1656369"/>
          <a:ext cx="2099946" cy="584337"/>
        </a:xfrm>
        <a:custGeom>
          <a:avLst/>
          <a:gdLst/>
          <a:ahLst/>
          <a:cxnLst/>
          <a:rect l="0" t="0" r="0" b="0"/>
          <a:pathLst>
            <a:path>
              <a:moveTo>
                <a:pt x="2099946" y="0"/>
              </a:moveTo>
              <a:lnTo>
                <a:pt x="2099946" y="452310"/>
              </a:lnTo>
              <a:lnTo>
                <a:pt x="0" y="452310"/>
              </a:lnTo>
              <a:lnTo>
                <a:pt x="0" y="5843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8EA598-ED0D-4589-9E01-A99E8A53CF7B}">
      <dsp:nvSpPr>
        <dsp:cNvPr id="0" name=""/>
        <dsp:cNvSpPr/>
      </dsp:nvSpPr>
      <dsp:spPr>
        <a:xfrm>
          <a:off x="1872213" y="72006"/>
          <a:ext cx="2235919" cy="15843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9D7277-BBB3-42FD-9B21-51570817968A}">
      <dsp:nvSpPr>
        <dsp:cNvPr id="0" name=""/>
        <dsp:cNvSpPr/>
      </dsp:nvSpPr>
      <dsp:spPr>
        <a:xfrm>
          <a:off x="2030566" y="222441"/>
          <a:ext cx="2235919" cy="158436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Серцево-судинні захворювання</a:t>
          </a:r>
          <a:endParaRPr lang="ru-RU" sz="2500" kern="1200" dirty="0"/>
        </a:p>
      </dsp:txBody>
      <dsp:txXfrm>
        <a:off x="2030566" y="222441"/>
        <a:ext cx="2235919" cy="1584362"/>
      </dsp:txXfrm>
    </dsp:sp>
    <dsp:sp modelId="{BD0AD284-436F-4BA2-892D-D501AA267553}">
      <dsp:nvSpPr>
        <dsp:cNvPr id="0" name=""/>
        <dsp:cNvSpPr/>
      </dsp:nvSpPr>
      <dsp:spPr>
        <a:xfrm>
          <a:off x="5654" y="2240706"/>
          <a:ext cx="1769144" cy="14310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33651-A5B8-4C1B-9488-CD7D751EF09A}">
      <dsp:nvSpPr>
        <dsp:cNvPr id="0" name=""/>
        <dsp:cNvSpPr/>
      </dsp:nvSpPr>
      <dsp:spPr>
        <a:xfrm>
          <a:off x="164007" y="2391142"/>
          <a:ext cx="1769144" cy="143100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Хвороби серця</a:t>
          </a:r>
          <a:endParaRPr lang="ru-RU" sz="2500" kern="1200" dirty="0"/>
        </a:p>
      </dsp:txBody>
      <dsp:txXfrm>
        <a:off x="164007" y="2391142"/>
        <a:ext cx="1769144" cy="1431003"/>
      </dsp:txXfrm>
    </dsp:sp>
    <dsp:sp modelId="{EAAA2147-EF5F-4888-8E15-009080F2E25F}">
      <dsp:nvSpPr>
        <dsp:cNvPr id="0" name=""/>
        <dsp:cNvSpPr/>
      </dsp:nvSpPr>
      <dsp:spPr>
        <a:xfrm>
          <a:off x="2091505" y="2240706"/>
          <a:ext cx="1800014" cy="13674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09BD31-5D91-47A5-BDC1-5E0CE4BC8C4C}">
      <dsp:nvSpPr>
        <dsp:cNvPr id="0" name=""/>
        <dsp:cNvSpPr/>
      </dsp:nvSpPr>
      <dsp:spPr>
        <a:xfrm>
          <a:off x="2249858" y="2391142"/>
          <a:ext cx="1800014" cy="136745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Хвороби артерій</a:t>
          </a:r>
          <a:endParaRPr lang="ru-RU" sz="2500" kern="1200" dirty="0"/>
        </a:p>
      </dsp:txBody>
      <dsp:txXfrm>
        <a:off x="2249858" y="2391142"/>
        <a:ext cx="1800014" cy="1367455"/>
      </dsp:txXfrm>
    </dsp:sp>
    <dsp:sp modelId="{79CB8737-5BEE-4A51-9C38-9B04A3D97F4B}">
      <dsp:nvSpPr>
        <dsp:cNvPr id="0" name=""/>
        <dsp:cNvSpPr/>
      </dsp:nvSpPr>
      <dsp:spPr>
        <a:xfrm>
          <a:off x="4208225" y="2240706"/>
          <a:ext cx="1723767" cy="13479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CFA01-0A61-4F98-96FC-B7ABA79D9B1D}">
      <dsp:nvSpPr>
        <dsp:cNvPr id="0" name=""/>
        <dsp:cNvSpPr/>
      </dsp:nvSpPr>
      <dsp:spPr>
        <a:xfrm>
          <a:off x="4366578" y="2391142"/>
          <a:ext cx="1723767" cy="134793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Хвороби вен</a:t>
          </a:r>
          <a:endParaRPr lang="ru-RU" sz="2500" kern="1200" dirty="0"/>
        </a:p>
      </dsp:txBody>
      <dsp:txXfrm>
        <a:off x="4366578" y="2391142"/>
        <a:ext cx="1723767" cy="1347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DC30-8B52-4598-B3B8-AAD96D579428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D2B7-3E21-4CEB-A604-0C818BEB1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DC30-8B52-4598-B3B8-AAD96D579428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D2B7-3E21-4CEB-A604-0C818BEB1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DC30-8B52-4598-B3B8-AAD96D579428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D2B7-3E21-4CEB-A604-0C818BEB1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DC30-8B52-4598-B3B8-AAD96D579428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D2B7-3E21-4CEB-A604-0C818BEB1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DC30-8B52-4598-B3B8-AAD96D579428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D2B7-3E21-4CEB-A604-0C818BEB1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DC30-8B52-4598-B3B8-AAD96D579428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D2B7-3E21-4CEB-A604-0C818BEB1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DC30-8B52-4598-B3B8-AAD96D579428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D2B7-3E21-4CEB-A604-0C818BEB1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DC30-8B52-4598-B3B8-AAD96D579428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D2B7-3E21-4CEB-A604-0C818BEB1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DC30-8B52-4598-B3B8-AAD96D579428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D2B7-3E21-4CEB-A604-0C818BEB1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DC30-8B52-4598-B3B8-AAD96D579428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D2B7-3E21-4CEB-A604-0C818BEB1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DC30-8B52-4598-B3B8-AAD96D579428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D2B7-3E21-4CEB-A604-0C818BEB1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2DC30-8B52-4598-B3B8-AAD96D579428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4D2B7-3E21-4CEB-A604-0C818BEB1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5.png"/><Relationship Id="rId5" Type="http://schemas.microsoft.com/office/2007/relationships/media" Target="../media/media1.mp3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60648"/>
            <a:ext cx="8496944" cy="6001643"/>
          </a:xfrm>
          <a:prstGeom prst="rect">
            <a:avLst/>
          </a:prstGeom>
          <a:solidFill>
            <a:srgbClr val="FFE9A3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8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ТЕМА УРОКУ </a:t>
            </a:r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: </a:t>
            </a:r>
          </a:p>
          <a:p>
            <a:pPr algn="ctr"/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  </a:t>
            </a:r>
          </a:p>
          <a:p>
            <a:pPr algn="ctr"/>
            <a:r>
              <a:rPr lang="uk-UA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Домедична</a:t>
            </a:r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допомога під час невідкладних станів</a:t>
            </a:r>
            <a:r>
              <a:rPr lang="uk-UA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, що виникають при захворюваннях  </a:t>
            </a:r>
            <a:r>
              <a:rPr lang="uk-UA" sz="4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серцево</a:t>
            </a:r>
            <a:r>
              <a:rPr lang="uk-UA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– судинної системи. 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59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SHcy;&amp;acy;&amp;bcy;&amp;lcy;&amp;ocy;&amp;ncy; (&amp;fcy;&amp;ocy;&amp;ncy;) &amp;pcy;&amp;rcy;&amp;iecy;&amp;zcy;&amp;iecy;&amp;ncy;&amp;tcy;&amp;acy;&amp;tscy;&amp;icy;&amp;icy; &quot;&amp;SHcy;&amp;kcy;&amp;ocy;&amp;lcy;&amp;softcy;&amp;ncy;&amp;ycy;&amp;jcy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751" y="188640"/>
            <a:ext cx="9154751" cy="686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5496" y="0"/>
            <a:ext cx="9108504" cy="980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Варикозне розширення вен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7" name="AutoShape 2" descr="data:image/jpeg;base64,/9j/4AAQSkZJRgABAQAAAQABAAD/2wCEAAkGBhQSEBQUExQVFRQUFRUUFhUXFBUVFxUUFxQVFBQVFBQXHCYeFxwjGRQUHzAgIycpLCwsFR4xNTAqNScrLCkBCQoKDgwOGg8PGiokHB8pKSksKSkpLCkpLCwpKSksKSwpLCwsKSwsKSwsKSwsLCwsKSkpKSwpLCwpKSwsLCwpKf/AABEIALwA6AMBIgACEQEDEQH/xAAcAAAABwEBAAAAAAAAAAAAAAAAAQIEBQYHAwj/xABDEAACAAMFBQUEBwUIAwEAAAABAgADEQQFEiExBkFRYXEHEyKBkTJCobEUI1JiwdHwFUNyguEzU2NzkqKy8RYkNJP/xAAaAQACAwEBAAAAAAAAAAAAAAAAAgEDBAUG/8QAJhEAAgIBBAEFAAMBAAAAAAAAAAECEQMEEiExEwUiMkFRFHGBYf/aAAwDAQACEQMRAD8A2gWdRr8TWFl1HCELZlGtT1JhYwiFJB3nAQKnhA73gDBgk8oACVG3mFYIIIeMHggBgBAgw/WCqIGPlEkABMGRzgs4GGIAAEDEIGEQWKAA6mAKwdTBYYADgQRWADAAqCpAgiIADrAqIKG94WxZUqZMb2Zas56KCaQANL2v1ZNFAxzWzWWCBl9p2Psjn6ViOe9p9MReUgAxEBCVA31d2FRzoIibuls/1kz+0meNjQEB6BsJ3hQDhA+6eMOLdaB7IAZqMVQnUHwsx3hcyPOK7bLNqHNg2pYMBPAwlgomAYSmIgS+9l1NFJIAcGmYrrEnbbad0VmbZ1Z3Q4aPLOJceYUgqaIdFoFbLRkB6x1wbWCYzyZpq6y5UxW4q8tS4PMMa+cJOddmrT4lJ2vos8y315wwtL8CfyhraZtKUMclt1YzymdrHp6Vo5zEOI/nBq5HH+sdS4Ijm35ekVPs1XYm1P7C1yLA05L4/PMLBQ27zHOOXsqBU/afxHX7oQecHBYbVXJpos43knrBjCOEELMN5J84UAo/VY6h48HecIUGPCCxiDxHhBZAWAwMEFgNczB4BAQHiEDFygYhAxcAYAAa9IGGBnAwQACggYuEDKBXhAAKmCI4wfnAIEABACFUgsUCpgAOhgoFILKAAVERW1KBrJNl1AaYpRASAXc5qi8S1CKRIWu1iWjOQaKKnpxjHdu9tu9JTVaggA5qQaq8thmrDWohWxki1WK0jClKeJMhWh1r4hwp6ZjWO8uxqGExgveMAuMgCoahCgn3chReUZ5c/aUikm0y3ctk7ywmddWaXSqsdThqp1oprD22dq1iUHuZcxmOHOZLOHwDwHCKZjj8DCoeyw7S3sJFnmOzFTNDSpasgDSwapOcNWpTCOdSwppGY3FeLNbHtAUiWThHALUKqZ+0QqisRl53vOvCc82dMpLlirtSiy03AKdSaAKuVTuFIbJew7wBMlVVVF3BdWXmxJqWO+KskW02btNlWNr+7Zs0u0CYoIaoIhSSCND6xVrjvQYASTT9bon7PfktxlXzjApfp6ja69vTHyTDvgWieFUsa0A0Gp3AKN5JoBDM2sHLWv6EOQgJAY1pmFr732ug+ecOVThtG1kcjX2qktnXxE1anTIdBAju1nFchAiE2O9rNMEniSYMKo4QlZJ3k/KFYAP6x1qPDth94N1YAY8ILvRB4uUSQFhNdYVgEJoa6weEb4gkAYQeI8ISZg/QgwTwgIDof+oFILCePpAoIABi4QdTwgsUDOAA6QWUDKAGgAFYOhgVggIABSBWCdgoqchxOXzirX92m2GyghpwmOP3cr6xq8CR4R5mIsknb6vCXIkTJk5gstFYsagZUIoOZrQR5gvW2I/jlnCtSDLZqmXrhIY+2CAMx7JqDui1X7tFbb+mYJMsJZ0aubUlIdxnTdHb7qivAGJmxbNWawST4ROnupV5szOoOolockAPUmmZGkG3dyF0ZKWJYBc2aijPUnQGNHseylkSSifVTXClpk1wCAwAaY/8C1oByHGKVb9mWxESSXJZQgpWZU1AQU9o56we0l590n0WWwZsvpMxdHddJCEay03n3mFdwgqibvkabR30jnurOMFnRiQAKGY51mMPkNwiGQZfrXdSOcdh7MT9Bdlq2XvnEDKbJtV58cuMTVlthRs9IzsOVYMpoQagjjFxsdvE+XjAAYZOvBtxHI5xztRhr3I9N6VrN68Unyui2LbCrVGf2ebt7A6ChJ6ROWObqa1rlnwApn+t8U+7Z5KgHWWGP+qiofIYonrFaPCIyJ0d6UNyLHImBqCnpAiNs9rA15aQcXxmjBPDK+DVhLJ1b0hQlqP6xFyb1xHxVHSH0uavPzjqWeLaO3eDd8oGIndB94N0CpiRaElDXWFYBBFM8zAyEAMPFwEA1gd5wEAV5QEAC84FRAw8YGMCAAYogNr76mWeQxkhO8NAHmMElS66u7NrQDQVOYyiRvG3TAtJIQudCxbCOZCglumXWKTb9gVnv3tvtc6ccvAgEmWOQAxMB0IMJKSRbGDZSpm2hs8wO95WqfMrmsvBKkk71AmKzOvRFiaTtSvOf/8APYXI3EWeaw/1NQQ/FwWexOZtjXASBiB8dQODPVh5GIu9+0+ZLYCUc65kkmKVlL/49qxwb62jmezZmQfwWdf+Tkxye69pJvtTO7HOfJSnlLUxI7N9rbzZglvJebpUyUZ2WppVlWuUWm2X9jqKFACQVPtdW4dIvi1Izzg4PmjNbT2a22cf/at6NxoZ9oPTx4Fh1ZOzaxSRim455H94RLl1/wAqXSvmTFjvC98I1pzIGfpFVvC9Gc0OQ6xaoIqslrRfgVRLlBVRcgFAVV/hUZD+sQFvtBc1Ncv1rCFXfu45U0rn+t0Mr9v1bFKD5G0OKyJZ9wHL6RMU7vsKda4jkBWW6BIj9p72FjUy5ZP0qYpxHfZ5TbvuzXGv2RTeYz4mFz57OSzEszEliTUknMkk6mOUVjNgrCkeEGCgIHFYd3RbmlTQVBavhKiviB3Zb4a2GQZjqgIBYgAk0ArxO6LfZrFKszCUhV7S9QWNaJQVoaZqMv4jCZKqjTgUtylF1Q5u63gzQBo6lQa7zmpYdRTzicW0YViny0dHHe4SyzFYFSKFWepoB94fGJq2Wkgkcz845WaCi+D2ekzeSFsfm8cx5QIZXfZi5B3VECKGa7NB2N2r+l2fET9bKIlzV+8NJgHBgK9YtdkvfDk2YjCprTrpvAuASpxZbpslmNR1HwI5xpf7cSZKSZKbFLmDEp+angQcjHY3VyeC2XwaDJtasKqw9c46/TQN9fjGYfT2qKGnnAa3vizYnrB5Q8JqC2tTqT8vwhU22ogqT6Rnq3kcvGwyzyy+cNdoNo2l2VyrVYFMOW/vF48qxHmF8PPJo6X1LbRvWFteKj3vSMcse2x0mSxTQlTQ+u6Hj34HoUclQeNHFONNYr87NC0yNNmXqtaA+ucNrTetM6Yqb4pTXzIlLiLu7fZ4dTwhAv6c+aqgXgBWvnCvNZZHCkWE7Ru2/Du1iNvG1MwriyhpJvXvCRMUdVGfnHUWDKgORBp5wjm3wWKCjyV+97wwgBnWWjEKZjE4EqaY2oKkDhFD2jm2dZ7SrPNa0IFX6+hFXpWYRLC5KN3zMXjb+5z9BrQnBNTHX7DZVrwxU9YTstfEuxWeqqqnViAKnkTvrwh4tQXK5KsilPp8ETsttLJkSMDMw8TFZkqgDDI0cChJHOJe07XvqoVkIqMQBJHHFkRGb3veDzpxICrRmNFFACxJbLmCB5RIWO8KJhb3aUHDL5RvhJHNki5LeqzRqRXdUmCKjdviqm0qxqj4SNxNK9IfW61myysVt8U1x9VYtKr7s22sPEJZ1EsUL76DWxyFofXpfMuzSRNcBy4PcSjpNINO9emkkHh7ZyGQJjNbdbnnTHmTGLO5LMx3mvDcOA3R0vK85k+Y0ya2J21NABQZKqqMlUAABRkABSGZituyeuAjBQIIxAAMJMHWEwwCg0PLvvAypgmChYV1qczlUwxg1iGrJi2naLpPtCzZauN9OoOIVXypD/uy84jmYpd3Wph4BozL5GtaiNDuOVimFjwHqY5mphtaR6r0rL5E0yw3bYQtIEP7KmkCM8TqzlToPay55doklHoGBJRt6tr6GM1u29JtgmmXMBMpjV0GoOgmyjx5b40a2YiSCcwSDypEVemz6T0IfIj2WAzB314jlG3dTPH7K5R3sdqWYqujB0OjD5Ee6eIjuddYz2bZ7Td82qmgP80uaPz+Ii13NtXKn0U0lTN6Mfa/gfQjlrA19oE/0mmn56xBbUz/AKpEJ9uYDTkoxfOkS75HOKttG2Keo1CJ8WJJ+AWELErGom0G6FSrbTMeoyMcVNOcJQDdClqHSW0trmeIjutpYDJmB6mGkogNzpSOxaucLRYh3LvqatPGYnbt2wYUEzPMZgUI6xVMW6FSxllrXODoNtmu2W85M6WUOFlYFWBHhKnIhhw+UUbabs9nipsX18sCqyqjvU3KBiIExRrUZ5DWIeXOYaExM2HaiZLAXPCMsz8YZZP0rngte1mfm5ptnoJ8qZKYn94jJXkCRQ+RjnaUzqBUgZj7S7x1jUry22LyWR0WapGaOMSnqN0ZlNsTGYe5KgHRHrUHhi4cCYthNOVozzwuMKaJRL4kWGWHklLTbJgDhyA0myhhUUDD6ycB5LzMU60z3mMzuxZ3JLMxJZidSTvhzakoxquFgaOv2TxHEGODRruzC1Q0IhBMd5iw3MShWCCMHCYYgIwUKhMSAIEHHSRJLMFUFiSAAASSSaAADU1IgYDu55ZMwGmQPxzoPgfSNI2dFAo41Y+tBD+1dm0yx3MmIVnG0JPnhRXuk7p5arUahS9WPEnhEfc70nKPuU+Ec3Vv3I9P6PWxlulGDjjLbSBGWJ2nEktoLGFm4ho+fnEafSLTa7MJsoevnFXmoQaHUZRsmqZ5DG7VHC0SlmKVcBlOqnMdf+oqF8bD1qZJxDXAxow/hbf5xdFTWECXupCJtFmxPszmTfVrs3gLYlH7uaMxyBOfoY4zdocTMzowZjU008q+UbFcVzJOtCJORXUBndWUMKBaBaMDvIiXtPZTdszSzlP8uZMlj0DUi+Ed6tmeUnB0jAzfso7n9B+cF+3pW4P6D842a29it2qMTG0DkJwPzWKHtRsPYpA+p77F96YrD/hCzjjh2WQlkn8Snzb/AF0CsedaU8jBydpBvB8s4bzLtAO/4RyN3jiYF42Q5ZUSn/k0rg/pDedtR9habqtnUdBDL9lczCGu2m8xKjiFeXNQ9O1k73So6qD84l7o2iaaD3iezqy113DD+MVORJxGm6lfLdDh7OVFRXI1IqcxDyxw+IkMuT5WXJ7QGBw57sjp1GsRqVrw48hETMsismJTTg34HfURxWbM016t+qxQsNdM0fyrXKHl6MKynNT3mNWJ94BgtYj7VIKNh60PEQ7tEnJQTWYSMhkElqa0A3VMS1osAmy6HI6g8D+UXOahRn2OdlWYxwdYcz5ZViCKEGhHAxxaL0zM4nCChbrCaQ4tBQVIOkLRILCgklE7o3vsm7L/AKMFtlqX68isqWQPqQffb/EI0+yDx0ZdkvZZhwW21oK5NIksNKiqzpi8d6qepjYCISTLEiA26L/s+eEGbAKc/dLDHTyjGbvnUn9CB65RqvaDeuGWJS6kYm5A6D4RlFkuOc9o7z2VqKkndyEc/PTkei9NTjj4XbLkTSnlAjhaLSK0GgoIEZLO8uuS73TMxSl6RDXpZaTTD3Z2bWSOWXpBWwDGSd0dKfxPEY/kyImyctNY6SbPTMa6A8I7hMRqf+hDmRKLHCuvPQczy+cUl9kzslYMIea2p8A5qDVj/qNPKJi2XsqDLWkQtqvhJSBFPhUUB3nn5xSL+2ryIBh5Zdq2xFjp973SJPaLackkYjGf3teBcmGttvMsdYZl66xm5k7Zr4iqQ3nJWECTDiBghytnLBDC9nwpT7R+AzPzESZEQttXvJ4XdkDyGpi3Evdf4UZeqX2drts1EBOreL8oe9xWOgELEJKduyyMElQx/ZxU1Rip8iD5GFCyzftqBxVADD4LHTDE+aRK08XyNLPYAprqSaknMnziSlplBS5VYdy7OYqlO+WXRxV0QN93bjGNR4gMxxX8+EVykX97MYrV9XTgOMDwk58m49DGnBlv2szajA170QZSORWHmCBMs+VeEak6dGJwsaBY13sj7L+9K221J9UKNIlMP7Rq5TGB9wbgfaPLVl2T9mX0tharSv8A6yHwIf37g7/8MEZ8TlxjfVAAAoMqDSgFBQUG6JbK6DgjBVgEwllhnO2wran5YR6KIrkyeQIs+3d3ss/vR7MwA/zgAEeYFfOKvMI3xy8173Z6/Q14Ytfg2a0Go5mBHQSKkdYEUm6TLnsxM8BHMxP2vZ0tQiaM88JXIdCsVvZxqFxFtt96pJlgA+LCKnhlpHUdbbZ4em51Hsh513NLPiKAcQfwpEPeO0SygVU1O88eAHKGl87Rlq5xSrfbcRjHKbbpdHQhiUVbH157Rs1c4r860MxzgmaExCGYVIKsGYSFhitnRRCmhNaaxJ3DcMy2Tu7l0WgxO7eyi6VNNa7oErJ65Iea9ATwBMRd0JUvMbjQE5czGn3p2ZSGkskm2hrQRkp7vC7AHw0GY61MR9gvCz3eglyZMp5igCZNmKJjGZTx0rkorlQcIu3KMWvtlaxyyTv6X+FVTOOkuXFlvPaOz2wAPLWXP0WagABbcrAarAa2WSQO7EhZrKKTJjsxOKmeChooBrFDf4aY42yCl2YkxO3JslPtJ+qlkrvc+FB/OdfLOLtc1y2CTKSY4M6YyLNEskOERhiqQPDkN7Vi+yqYRh0IBUDIUOYoOnCLYYL+TM2TVKHEF/pR7t7LJSgd9NZ24IMKjzNSYlU7PLIPdc9Zh/ARZsJ4H0gusaVhh+GR6jI+5EB/4FYv7o//AKP8c4zztB7Mp6K0yyl50mtWlazJa/dA/tV/3DnGxqYIwyhGPKSEeScuHJnkh5GA0p0P4deWsa/2a9lwAFptqAkisqzuAQARlMnKd9CaIdNTnF9tGxlke1LamkIZ65h86E7mdPZZhuY59YmyYakRudUIlSwqhVAVVFFAFAAMgABkBBwCYTEEBloTi4QKQ2t7HDlv16QN8DxjudENtTbUMsqTlrxz3UjPp8rxZaHKJ2/7WzVWUDoatQmg3BctYiLnsJloxnZVIYA66Zmh0rHNyy3M9XpMaxY6QiVZzUdYEdrTeirBxVwjaS9znC/XKIza2+SsxkrpSJggCaKaVr8YoO3k8i2zB/CfUVjblVo8jhdSv/g1nW8k6w1eZWGCTI748oo2mpSsDGABBhN+78Y6LyEQgYjBC0lZgDMmgHU5CFrLJiTuGx1noTmFJcjM+yCRWmgrSCyNtmhbLbNWSVLCzJUqbMAq7uA1W34cWQUHdEJtJZJVhE6ZZmHdzsIZJbB+7pWuQzAJI6RXL02r7uq1qDvU0OeoMVaXfMwz1cAy0VgzE7wNx41i6MZTSVCTccL3Xz+CrbtSFbFLNXBqCMqHdn5w3vmyMhRlnK5aWrEgU8RGIg8SCYZXva5bzGZEw1Nf0IZTLQeMa440ukc/Jqck+2SViZMDGY0zvPcIICjqKVMcP2gVrXPI51hiJhMSV03HNtUxZclGdjQVAJCioBZjuAhnFfZEMkqpEvcjTpngQPhFMYU0UA/jQ6A741Pai9HEsCXbrTJmlaKB3YlCgoquoWu72q1iUua5pV3WRZYocI8THV33t0rpyiBe0SrztMuR7LM9SRnVEzccjQZHnGWTe72myOKLjcukV+b2eX83jM1y2v8A95xf8qRxXa++rqdRae8ZK0C2gd4jclng1B/m8o3wny+PKONssyTZbS5iq8txRkYBlI5j9UjXZz6K9sR2gyLyQhKy56iryHNWA0LI3vrXfqN4EWgmMD282OmXRaZdrsbMsov9WfaaTM/um+0jCoFdQCDujYNkNpEt9jl2haKW8LpWuCauTr03jkRAwRNFoTCiYTWFsYAEETAMCIJEzJgAqdIq99bRhTQHP5Q12wvwhzLU+yBXrvimWi0E8zGTNn52o9BoPT04rJP7JO2bROa0JHSIS1Xkefz+cc3JhvMl1jHbZ2444xXCGk60EnzHzgQ4l2TMdR84EQDRpEiw1AYEVrGedpFlK2sMQfGgz3VGUXmyWpkpwhxeEqXaUwzFB6j5cI6cluR4mE9suTGbPIZmAUEkmgABJJ4ADMnkIul2dmVsdQzScFdA7qh5YhqI0bY3ZORZUxIo7xq1mHNgtTRE+yKcPjFnoBrmeecKsKkuSyWop1EyqV2U2gisyZJTkCzf8RD+ydkwyxz8vuy6/FjGiWipUhRBSpNAMRhlggmI886K5YezyxytUea3F2NP9K0EPr6sqSrJMVFlywRQBQErmNaCJO1WsItQM9B1iq7QCfNlsJaq7Hcx15UMRkcYqkicanNqTfRke1EgSSTMaXiPsorBmIPvEDdFOtVqLmp/pFgt/Z1bjaCq2dqO5wkspAFfeauQi7bPdlsmzMs20sJzrmEpSWrbtc3pzy5Q6cYRVMWccmWdvgp+yPZnPttHb6mSc8bCrN/lpv6nKNSurs2u6zDxShNYatNOP/b7I8hD2132Ja5UrwG4fhFRvfag5hTCPKWwwUWuddl3hSPo1mz/AMJfyg7VtHJs8vBLoiqAFCgAAdIy6032x3/OGVqvFmFCfjCOUi6MYLsn9ob/AHme8TU5dIn+yvZiY1oFsdSspFYSycu8dhhJA+yBXPiYod3STNmy03vMSWP5mC/iY9JrJCgACgXJQNABkABuiccbK8+SlS+wzBUhWKElo1GIjdpriW2WSdZ2/eoQvKYM5bdQwX4xlHYVe7JabRZGyExO8C/ZmyjhcDqh/wBgjaQ35+mcYXcsv6PtYVGQNqnr5TZbtT1MSiGbpihMCBCMkEA89N/lAg6xAxlt6yy8x5h99ifKuURkyTFz2kuzu3qo8D5jkd4isWyVn+vKOXkjUj2mmzRnjTiRpliEd3Hd5cc2hTVYlUzHWBHWVmRBRBDLsZAKAgRzWVDi5c5ecBpQxR1zwQqwWgy3GtNItkiepFRnFSmZRJXRMJGfGGiKyeM3mB5wkOtdamOAs4McbRZgBlX1hqEsReVlmzGGEhVGQqcyeMR8+5p4FfaI3Bsz0h5KnsDrEnLeoit4k+S9ZpR4RSp89kNGRlY1AqQpJ4LU5mIS8LwcMVxYT9hxhPQE6xot5XXLtKGXOQOuWuoO4qdQekZreErxNKYl1VnUFqFgFNBmAM4z5IOJsw5t/aIC8Lc1TWsQFonGsSlrWhYVNBpWn5REOtd5+EQkTN8jeZMjhiJhyZAPGFJZBxPw/KGSKmTexViM232UDUTkboE8ZPwj0ETGU9kl2p9IeZmWSWQulBjIVjprQUjVSIsxdFWd3JBVgoVSBSLLKAgP18PxEYfdB77awsMwLVOfyly2FfgI2+Y+FWI1Csw6qKiMW7FbMHvGfNapcWd2B+9MnKrn0r6xKFZtMCBAiGOCBAgmMQSVzaW15Eahd3GKqWV1DKaj5HeDzidvQ1fP3sQPSKfYSUtBUHwuSCDpkMj1jn5Xcj1mjgo4uDtNl/KGsxIlpkkVhvPkj5xUzcmRss0PmIOOhlCo6wIgdn//2Q=="/>
          <p:cNvSpPr>
            <a:spLocks noChangeAspect="1" noChangeArrowheads="1"/>
          </p:cNvSpPr>
          <p:nvPr/>
        </p:nvSpPr>
        <p:spPr bwMode="auto">
          <a:xfrm>
            <a:off x="155575" y="-852488"/>
            <a:ext cx="22098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data:image/jpeg;base64,/9j/4AAQSkZJRgABAQAAAQABAAD/2wCEAAkGBhQSEBQUExQVFRQUFRUUFhUXFBUVFxUUFxQVFBQVFBQXHCYeFxwjGRQUHzAgIycpLCwsFR4xNTAqNScrLCkBCQoKDgwOGg8PGiokHB8pKSksKSkpLCkpLCwpKSksKSwpLCwsKSwsKSwsKSwsLCwsKSkpKSwpLCwpKSwsLCwpKf/AABEIALwA6AMBIgACEQEDEQH/xAAcAAAABwEBAAAAAAAAAAAAAAAAAQIEBQYHAwj/xABDEAACAAMFBQUEBwUIAwEAAAABAgADEQQFEiExBkFRYXEHEyKBkTJCobEUI1JiwdHwFUNyguEzU2NzkqKy8RYkNJP/xAAaAQACAwEBAAAAAAAAAAAAAAAAAgEDBAUG/8QAJhEAAgIBBAEFAAMBAAAAAAAAAAECEQMEEiExEwUiMkFRFHGBYf/aAAwDAQACEQMRAD8A2gWdRr8TWFl1HCELZlGtT1JhYwiFJB3nAQKnhA73gDBgk8oACVG3mFYIIIeMHggBgBAgw/WCqIGPlEkABMGRzgs4GGIAAEDEIGEQWKAA6mAKwdTBYYADgQRWADAAqCpAgiIADrAqIKG94WxZUqZMb2Zas56KCaQANL2v1ZNFAxzWzWWCBl9p2Psjn6ViOe9p9MReUgAxEBCVA31d2FRzoIibuls/1kz+0meNjQEB6BsJ3hQDhA+6eMOLdaB7IAZqMVQnUHwsx3hcyPOK7bLNqHNg2pYMBPAwlgomAYSmIgS+9l1NFJIAcGmYrrEnbbad0VmbZ1Z3Q4aPLOJceYUgqaIdFoFbLRkB6x1wbWCYzyZpq6y5UxW4q8tS4PMMa+cJOddmrT4lJ2vos8y315wwtL8CfyhraZtKUMclt1YzymdrHp6Vo5zEOI/nBq5HH+sdS4Ijm35ekVPs1XYm1P7C1yLA05L4/PMLBQ27zHOOXsqBU/afxHX7oQecHBYbVXJpos43knrBjCOEELMN5J84UAo/VY6h48HecIUGPCCxiDxHhBZAWAwMEFgNczB4BAQHiEDFygYhAxcAYAAa9IGGBnAwQACggYuEDKBXhAAKmCI4wfnAIEABACFUgsUCpgAOhgoFILKAAVERW1KBrJNl1AaYpRASAXc5qi8S1CKRIWu1iWjOQaKKnpxjHdu9tu9JTVaggA5qQaq8thmrDWohWxki1WK0jClKeJMhWh1r4hwp6ZjWO8uxqGExgveMAuMgCoahCgn3chReUZ5c/aUikm0y3ctk7ywmddWaXSqsdThqp1oprD22dq1iUHuZcxmOHOZLOHwDwHCKZjj8DCoeyw7S3sJFnmOzFTNDSpasgDSwapOcNWpTCOdSwppGY3FeLNbHtAUiWThHALUKqZ+0QqisRl53vOvCc82dMpLlirtSiy03AKdSaAKuVTuFIbJew7wBMlVVVF3BdWXmxJqWO+KskW02btNlWNr+7Zs0u0CYoIaoIhSSCND6xVrjvQYASTT9bon7PfktxlXzjApfp6ja69vTHyTDvgWieFUsa0A0Gp3AKN5JoBDM2sHLWv6EOQgJAY1pmFr732ug+ecOVThtG1kcjX2qktnXxE1anTIdBAju1nFchAiE2O9rNMEniSYMKo4QlZJ3k/KFYAP6x1qPDth94N1YAY8ILvRB4uUSQFhNdYVgEJoa6weEb4gkAYQeI8ISZg/QgwTwgIDof+oFILCePpAoIABi4QdTwgsUDOAA6QWUDKAGgAFYOhgVggIABSBWCdgoqchxOXzirX92m2GyghpwmOP3cr6xq8CR4R5mIsknb6vCXIkTJk5gstFYsagZUIoOZrQR5gvW2I/jlnCtSDLZqmXrhIY+2CAMx7JqDui1X7tFbb+mYJMsJZ0aubUlIdxnTdHb7qivAGJmxbNWawST4ROnupV5szOoOolockAPUmmZGkG3dyF0ZKWJYBc2aijPUnQGNHseylkSSifVTXClpk1wCAwAaY/8C1oByHGKVb9mWxESSXJZQgpWZU1AQU9o56we0l590n0WWwZsvpMxdHddJCEay03n3mFdwgqibvkabR30jnurOMFnRiQAKGY51mMPkNwiGQZfrXdSOcdh7MT9Bdlq2XvnEDKbJtV58cuMTVlthRs9IzsOVYMpoQagjjFxsdvE+XjAAYZOvBtxHI5xztRhr3I9N6VrN68Unyui2LbCrVGf2ebt7A6ChJ6ROWObqa1rlnwApn+t8U+7Z5KgHWWGP+qiofIYonrFaPCIyJ0d6UNyLHImBqCnpAiNs9rA15aQcXxmjBPDK+DVhLJ1b0hQlqP6xFyb1xHxVHSH0uavPzjqWeLaO3eDd8oGIndB94N0CpiRaElDXWFYBBFM8zAyEAMPFwEA1gd5wEAV5QEAC84FRAw8YGMCAAYogNr76mWeQxkhO8NAHmMElS66u7NrQDQVOYyiRvG3TAtJIQudCxbCOZCglumXWKTb9gVnv3tvtc6ccvAgEmWOQAxMB0IMJKSRbGDZSpm2hs8wO95WqfMrmsvBKkk71AmKzOvRFiaTtSvOf/8APYXI3EWeaw/1NQQ/FwWexOZtjXASBiB8dQODPVh5GIu9+0+ZLYCUc65kkmKVlL/49qxwb62jmezZmQfwWdf+Tkxye69pJvtTO7HOfJSnlLUxI7N9rbzZglvJebpUyUZ2WppVlWuUWm2X9jqKFACQVPtdW4dIvi1Izzg4PmjNbT2a22cf/at6NxoZ9oPTx4Fh1ZOzaxSRim455H94RLl1/wAqXSvmTFjvC98I1pzIGfpFVvC9Gc0OQ6xaoIqslrRfgVRLlBVRcgFAVV/hUZD+sQFvtBc1Ncv1rCFXfu45U0rn+t0Mr9v1bFKD5G0OKyJZ9wHL6RMU7vsKda4jkBWW6BIj9p72FjUy5ZP0qYpxHfZ5TbvuzXGv2RTeYz4mFz57OSzEszEliTUknMkk6mOUVjNgrCkeEGCgIHFYd3RbmlTQVBavhKiviB3Zb4a2GQZjqgIBYgAk0ArxO6LfZrFKszCUhV7S9QWNaJQVoaZqMv4jCZKqjTgUtylF1Q5u63gzQBo6lQa7zmpYdRTzicW0YViny0dHHe4SyzFYFSKFWepoB94fGJq2Wkgkcz845WaCi+D2ekzeSFsfm8cx5QIZXfZi5B3VECKGa7NB2N2r+l2fET9bKIlzV+8NJgHBgK9YtdkvfDk2YjCprTrpvAuASpxZbpslmNR1HwI5xpf7cSZKSZKbFLmDEp+angQcjHY3VyeC2XwaDJtasKqw9c46/TQN9fjGYfT2qKGnnAa3vizYnrB5Q8JqC2tTqT8vwhU22ogqT6Rnq3kcvGwyzyy+cNdoNo2l2VyrVYFMOW/vF48qxHmF8PPJo6X1LbRvWFteKj3vSMcse2x0mSxTQlTQ+u6Hj34HoUclQeNHFONNYr87NC0yNNmXqtaA+ucNrTetM6Yqb4pTXzIlLiLu7fZ4dTwhAv6c+aqgXgBWvnCvNZZHCkWE7Ru2/Du1iNvG1MwriyhpJvXvCRMUdVGfnHUWDKgORBp5wjm3wWKCjyV+97wwgBnWWjEKZjE4EqaY2oKkDhFD2jm2dZ7SrPNa0IFX6+hFXpWYRLC5KN3zMXjb+5z9BrQnBNTHX7DZVrwxU9YTstfEuxWeqqqnViAKnkTvrwh4tQXK5KsilPp8ETsttLJkSMDMw8TFZkqgDDI0cChJHOJe07XvqoVkIqMQBJHHFkRGb3veDzpxICrRmNFFACxJbLmCB5RIWO8KJhb3aUHDL5RvhJHNki5LeqzRqRXdUmCKjdviqm0qxqj4SNxNK9IfW61myysVt8U1x9VYtKr7s22sPEJZ1EsUL76DWxyFofXpfMuzSRNcBy4PcSjpNINO9emkkHh7ZyGQJjNbdbnnTHmTGLO5LMx3mvDcOA3R0vK85k+Y0ya2J21NABQZKqqMlUAABRkABSGZituyeuAjBQIIxAAMJMHWEwwCg0PLvvAypgmChYV1qczlUwxg1iGrJi2naLpPtCzZauN9OoOIVXypD/uy84jmYpd3Wph4BozL5GtaiNDuOVimFjwHqY5mphtaR6r0rL5E0yw3bYQtIEP7KmkCM8TqzlToPay55doklHoGBJRt6tr6GM1u29JtgmmXMBMpjV0GoOgmyjx5b40a2YiSCcwSDypEVemz6T0IfIj2WAzB314jlG3dTPH7K5R3sdqWYqujB0OjD5Ee6eIjuddYz2bZ7Td82qmgP80uaPz+Ii13NtXKn0U0lTN6Mfa/gfQjlrA19oE/0mmn56xBbUz/AKpEJ9uYDTkoxfOkS75HOKttG2Keo1CJ8WJJ+AWELErGom0G6FSrbTMeoyMcVNOcJQDdClqHSW0trmeIjutpYDJmB6mGkogNzpSOxaucLRYh3LvqatPGYnbt2wYUEzPMZgUI6xVMW6FSxllrXODoNtmu2W85M6WUOFlYFWBHhKnIhhw+UUbabs9nipsX18sCqyqjvU3KBiIExRrUZ5DWIeXOYaExM2HaiZLAXPCMsz8YZZP0rngte1mfm5ptnoJ8qZKYn94jJXkCRQ+RjnaUzqBUgZj7S7x1jUry22LyWR0WapGaOMSnqN0ZlNsTGYe5KgHRHrUHhi4cCYthNOVozzwuMKaJRL4kWGWHklLTbJgDhyA0myhhUUDD6ycB5LzMU60z3mMzuxZ3JLMxJZidSTvhzakoxquFgaOv2TxHEGODRruzC1Q0IhBMd5iw3MShWCCMHCYYgIwUKhMSAIEHHSRJLMFUFiSAAASSSaAADU1IgYDu55ZMwGmQPxzoPgfSNI2dFAo41Y+tBD+1dm0yx3MmIVnG0JPnhRXuk7p5arUahS9WPEnhEfc70nKPuU+Ec3Vv3I9P6PWxlulGDjjLbSBGWJ2nEktoLGFm4ho+fnEafSLTa7MJsoevnFXmoQaHUZRsmqZ5DG7VHC0SlmKVcBlOqnMdf+oqF8bD1qZJxDXAxow/hbf5xdFTWECXupCJtFmxPszmTfVrs3gLYlH7uaMxyBOfoY4zdocTMzowZjU008q+UbFcVzJOtCJORXUBndWUMKBaBaMDvIiXtPZTdszSzlP8uZMlj0DUi+Ed6tmeUnB0jAzfso7n9B+cF+3pW4P6D842a29it2qMTG0DkJwPzWKHtRsPYpA+p77F96YrD/hCzjjh2WQlkn8Snzb/AF0CsedaU8jBydpBvB8s4bzLtAO/4RyN3jiYF42Q5ZUSn/k0rg/pDedtR9habqtnUdBDL9lczCGu2m8xKjiFeXNQ9O1k73So6qD84l7o2iaaD3iezqy113DD+MVORJxGm6lfLdDh7OVFRXI1IqcxDyxw+IkMuT5WXJ7QGBw57sjp1GsRqVrw48hETMsismJTTg34HfURxWbM016t+qxQsNdM0fyrXKHl6MKynNT3mNWJ94BgtYj7VIKNh60PEQ7tEnJQTWYSMhkElqa0A3VMS1osAmy6HI6g8D+UXOahRn2OdlWYxwdYcz5ZViCKEGhHAxxaL0zM4nCChbrCaQ4tBQVIOkLRILCgklE7o3vsm7L/AKMFtlqX68isqWQPqQffb/EI0+yDx0ZdkvZZhwW21oK5NIksNKiqzpi8d6qepjYCISTLEiA26L/s+eEGbAKc/dLDHTyjGbvnUn9CB65RqvaDeuGWJS6kYm5A6D4RlFkuOc9o7z2VqKkndyEc/PTkei9NTjj4XbLkTSnlAjhaLSK0GgoIEZLO8uuS73TMxSl6RDXpZaTTD3Z2bWSOWXpBWwDGSd0dKfxPEY/kyImyctNY6SbPTMa6A8I7hMRqf+hDmRKLHCuvPQczy+cUl9kzslYMIea2p8A5qDVj/qNPKJi2XsqDLWkQtqvhJSBFPhUUB3nn5xSL+2ryIBh5Zdq2xFjp973SJPaLackkYjGf3teBcmGttvMsdYZl66xm5k7Zr4iqQ3nJWECTDiBghytnLBDC9nwpT7R+AzPzESZEQttXvJ4XdkDyGpi3Evdf4UZeqX2drts1EBOreL8oe9xWOgELEJKduyyMElQx/ZxU1Rip8iD5GFCyzftqBxVADD4LHTDE+aRK08XyNLPYAprqSaknMnziSlplBS5VYdy7OYqlO+WXRxV0QN93bjGNR4gMxxX8+EVykX97MYrV9XTgOMDwk58m49DGnBlv2szajA170QZSORWHmCBMs+VeEak6dGJwsaBY13sj7L+9K221J9UKNIlMP7Rq5TGB9wbgfaPLVl2T9mX0tharSv8A6yHwIf37g7/8MEZ8TlxjfVAAAoMqDSgFBQUG6JbK6DgjBVgEwllhnO2wran5YR6KIrkyeQIs+3d3ss/vR7MwA/zgAEeYFfOKvMI3xy8173Z6/Q14Ytfg2a0Go5mBHQSKkdYEUm6TLnsxM8BHMxP2vZ0tQiaM88JXIdCsVvZxqFxFtt96pJlgA+LCKnhlpHUdbbZ4em51Hsh513NLPiKAcQfwpEPeO0SygVU1O88eAHKGl87Rlq5xSrfbcRjHKbbpdHQhiUVbH157Rs1c4r860MxzgmaExCGYVIKsGYSFhitnRRCmhNaaxJ3DcMy2Tu7l0WgxO7eyi6VNNa7oErJ65Iea9ATwBMRd0JUvMbjQE5czGn3p2ZSGkskm2hrQRkp7vC7AHw0GY61MR9gvCz3eglyZMp5igCZNmKJjGZTx0rkorlQcIu3KMWvtlaxyyTv6X+FVTOOkuXFlvPaOz2wAPLWXP0WagABbcrAarAa2WSQO7EhZrKKTJjsxOKmeChooBrFDf4aY42yCl2YkxO3JslPtJ+qlkrvc+FB/OdfLOLtc1y2CTKSY4M6YyLNEskOERhiqQPDkN7Vi+yqYRh0IBUDIUOYoOnCLYYL+TM2TVKHEF/pR7t7LJSgd9NZ24IMKjzNSYlU7PLIPdc9Zh/ARZsJ4H0gusaVhh+GR6jI+5EB/4FYv7o//AKP8c4zztB7Mp6K0yyl50mtWlazJa/dA/tV/3DnGxqYIwyhGPKSEeScuHJnkh5GA0p0P4deWsa/2a9lwAFptqAkisqzuAQARlMnKd9CaIdNTnF9tGxlke1LamkIZ65h86E7mdPZZhuY59YmyYakRudUIlSwqhVAVVFFAFAAMgABkBBwCYTEEBloTi4QKQ2t7HDlv16QN8DxjudENtTbUMsqTlrxz3UjPp8rxZaHKJ2/7WzVWUDoatQmg3BctYiLnsJloxnZVIYA66Zmh0rHNyy3M9XpMaxY6QiVZzUdYEdrTeirBxVwjaS9znC/XKIza2+SsxkrpSJggCaKaVr8YoO3k8i2zB/CfUVjblVo8jhdSv/g1nW8k6w1eZWGCTI748oo2mpSsDGABBhN+78Y6LyEQgYjBC0lZgDMmgHU5CFrLJiTuGx1noTmFJcjM+yCRWmgrSCyNtmhbLbNWSVLCzJUqbMAq7uA1W34cWQUHdEJtJZJVhE6ZZmHdzsIZJbB+7pWuQzAJI6RXL02r7uq1qDvU0OeoMVaXfMwz1cAy0VgzE7wNx41i6MZTSVCTccL3Xz+CrbtSFbFLNXBqCMqHdn5w3vmyMhRlnK5aWrEgU8RGIg8SCYZXva5bzGZEw1Nf0IZTLQeMa440ukc/Jqck+2SViZMDGY0zvPcIICjqKVMcP2gVrXPI51hiJhMSV03HNtUxZclGdjQVAJCioBZjuAhnFfZEMkqpEvcjTpngQPhFMYU0UA/jQ6A741Pai9HEsCXbrTJmlaKB3YlCgoquoWu72q1iUua5pV3WRZYocI8THV33t0rpyiBe0SrztMuR7LM9SRnVEzccjQZHnGWTe72myOKLjcukV+b2eX83jM1y2v8A95xf8qRxXa++rqdRae8ZK0C2gd4jclng1B/m8o3wny+PKONssyTZbS5iq8txRkYBlI5j9UjXZz6K9sR2gyLyQhKy56iryHNWA0LI3vrXfqN4EWgmMD282OmXRaZdrsbMsov9WfaaTM/um+0jCoFdQCDujYNkNpEt9jl2haKW8LpWuCauTr03jkRAwRNFoTCiYTWFsYAEETAMCIJEzJgAqdIq99bRhTQHP5Q12wvwhzLU+yBXrvimWi0E8zGTNn52o9BoPT04rJP7JO2bROa0JHSIS1Xkefz+cc3JhvMl1jHbZ2444xXCGk60EnzHzgQ4l2TMdR84EQDRpEiw1AYEVrGedpFlK2sMQfGgz3VGUXmyWpkpwhxeEqXaUwzFB6j5cI6cluR4mE9suTGbPIZmAUEkmgABJJ4ADMnkIul2dmVsdQzScFdA7qh5YhqI0bY3ZORZUxIo7xq1mHNgtTRE+yKcPjFnoBrmeecKsKkuSyWop1EyqV2U2gisyZJTkCzf8RD+ydkwyxz8vuy6/FjGiWipUhRBSpNAMRhlggmI886K5YezyxytUea3F2NP9K0EPr6sqSrJMVFlywRQBQErmNaCJO1WsItQM9B1iq7QCfNlsJaq7Hcx15UMRkcYqkicanNqTfRke1EgSSTMaXiPsorBmIPvEDdFOtVqLmp/pFgt/Z1bjaCq2dqO5wkspAFfeauQi7bPdlsmzMs20sJzrmEpSWrbtc3pzy5Q6cYRVMWccmWdvgp+yPZnPttHb6mSc8bCrN/lpv6nKNSurs2u6zDxShNYatNOP/b7I8hD2132Ja5UrwG4fhFRvfag5hTCPKWwwUWuddl3hSPo1mz/AMJfyg7VtHJs8vBLoiqAFCgAAdIy6032x3/OGVqvFmFCfjCOUi6MYLsn9ob/AHme8TU5dIn+yvZiY1oFsdSspFYSycu8dhhJA+yBXPiYod3STNmy03vMSWP5mC/iY9JrJCgACgXJQNABkABuiccbK8+SlS+wzBUhWKElo1GIjdpriW2WSdZ2/eoQvKYM5bdQwX4xlHYVe7JabRZGyExO8C/ZmyjhcDqh/wBgjaQ35+mcYXcsv6PtYVGQNqnr5TZbtT1MSiGbpihMCBCMkEA89N/lAg6xAxlt6yy8x5h99ifKuURkyTFz2kuzu3qo8D5jkd4isWyVn+vKOXkjUj2mmzRnjTiRpliEd3Hd5cc2hTVYlUzHWBHWVmRBRBDLsZAKAgRzWVDi5c5ecBpQxR1zwQqwWgy3GtNItkiepFRnFSmZRJXRMJGfGGiKyeM3mB5wkOtdamOAs4McbRZgBlX1hqEsReVlmzGGEhVGQqcyeMR8+5p4FfaI3Bsz0h5KnsDrEnLeoit4k+S9ZpR4RSp89kNGRlY1AqQpJ4LU5mIS8LwcMVxYT9hxhPQE6xot5XXLtKGXOQOuWuoO4qdQekZreErxNKYl1VnUFqFgFNBmAM4z5IOJsw5t/aIC8Lc1TWsQFonGsSlrWhYVNBpWn5REOtd5+EQkTN8jeZMjhiJhyZAPGFJZBxPw/KGSKmTexViM232UDUTkboE8ZPwj0ETGU9kl2p9IeZmWSWQulBjIVjprQUjVSIsxdFWd3JBVgoVSBSLLKAgP18PxEYfdB77awsMwLVOfyly2FfgI2+Y+FWI1Csw6qKiMW7FbMHvGfNapcWd2B+9MnKrn0r6xKFZtMCBAiGOCBAgmMQSVzaW15Eahd3GKqWV1DKaj5HeDzidvQ1fP3sQPSKfYSUtBUHwuSCDpkMj1jn5Xcj1mjgo4uDtNl/KGsxIlpkkVhvPkj5xUzcmRss0PmIOOhlCo6wIgdn//2Q=="/>
          <p:cNvSpPr>
            <a:spLocks noChangeAspect="1" noChangeArrowheads="1"/>
          </p:cNvSpPr>
          <p:nvPr/>
        </p:nvSpPr>
        <p:spPr bwMode="auto">
          <a:xfrm>
            <a:off x="307975" y="-700088"/>
            <a:ext cx="22098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data:image/jpeg;base64,/9j/4AAQSkZJRgABAQAAAQABAAD/2wCEAAkGBhQSEBQUExQVFRQUFRUUFhUXFBUVFxUUFxQVFBQVFBQXHCYeFxwjGRQUHzAgIycpLCwsFR4xNTAqNScrLCkBCQoKDgwOGg8PGiokHB8pKSksKSkpLCkpLCwpKSksKSwpLCwsKSwsKSwsKSwsLCwsKSkpKSwpLCwpKSwsLCwpKf/AABEIALwA6AMBIgACEQEDEQH/xAAcAAAABwEBAAAAAAAAAAAAAAAAAQIEBQYHAwj/xABDEAACAAMFBQUEBwUIAwEAAAABAgADEQQFEiExBkFRYXEHEyKBkTJCobEUI1JiwdHwFUNyguEzU2NzkqKy8RYkNJP/xAAaAQACAwEBAAAAAAAAAAAAAAAAAgEDBAUG/8QAJhEAAgIBBAEFAAMBAAAAAAAAAAECEQMEEiExEwUiMkFRFHGBYf/aAAwDAQACEQMRAD8A2gWdRr8TWFl1HCELZlGtT1JhYwiFJB3nAQKnhA73gDBgk8oACVG3mFYIIIeMHggBgBAgw/WCqIGPlEkABMGRzgs4GGIAAEDEIGEQWKAA6mAKwdTBYYADgQRWADAAqCpAgiIADrAqIKG94WxZUqZMb2Zas56KCaQANL2v1ZNFAxzWzWWCBl9p2Psjn6ViOe9p9MReUgAxEBCVA31d2FRzoIibuls/1kz+0meNjQEB6BsJ3hQDhA+6eMOLdaB7IAZqMVQnUHwsx3hcyPOK7bLNqHNg2pYMBPAwlgomAYSmIgS+9l1NFJIAcGmYrrEnbbad0VmbZ1Z3Q4aPLOJceYUgqaIdFoFbLRkB6x1wbWCYzyZpq6y5UxW4q8tS4PMMa+cJOddmrT4lJ2vos8y315wwtL8CfyhraZtKUMclt1YzymdrHp6Vo5zEOI/nBq5HH+sdS4Ijm35ekVPs1XYm1P7C1yLA05L4/PMLBQ27zHOOXsqBU/afxHX7oQecHBYbVXJpos43knrBjCOEELMN5J84UAo/VY6h48HecIUGPCCxiDxHhBZAWAwMEFgNczB4BAQHiEDFygYhAxcAYAAa9IGGBnAwQACggYuEDKBXhAAKmCI4wfnAIEABACFUgsUCpgAOhgoFILKAAVERW1KBrJNl1AaYpRASAXc5qi8S1CKRIWu1iWjOQaKKnpxjHdu9tu9JTVaggA5qQaq8thmrDWohWxki1WK0jClKeJMhWh1r4hwp6ZjWO8uxqGExgveMAuMgCoahCgn3chReUZ5c/aUikm0y3ctk7ywmddWaXSqsdThqp1oprD22dq1iUHuZcxmOHOZLOHwDwHCKZjj8DCoeyw7S3sJFnmOzFTNDSpasgDSwapOcNWpTCOdSwppGY3FeLNbHtAUiWThHALUKqZ+0QqisRl53vOvCc82dMpLlirtSiy03AKdSaAKuVTuFIbJew7wBMlVVVF3BdWXmxJqWO+KskW02btNlWNr+7Zs0u0CYoIaoIhSSCND6xVrjvQYASTT9bon7PfktxlXzjApfp6ja69vTHyTDvgWieFUsa0A0Gp3AKN5JoBDM2sHLWv6EOQgJAY1pmFr732ug+ecOVThtG1kcjX2qktnXxE1anTIdBAju1nFchAiE2O9rNMEniSYMKo4QlZJ3k/KFYAP6x1qPDth94N1YAY8ILvRB4uUSQFhNdYVgEJoa6weEb4gkAYQeI8ISZg/QgwTwgIDof+oFILCePpAoIABi4QdTwgsUDOAA6QWUDKAGgAFYOhgVggIABSBWCdgoqchxOXzirX92m2GyghpwmOP3cr6xq8CR4R5mIsknb6vCXIkTJk5gstFYsagZUIoOZrQR5gvW2I/jlnCtSDLZqmXrhIY+2CAMx7JqDui1X7tFbb+mYJMsJZ0aubUlIdxnTdHb7qivAGJmxbNWawST4ROnupV5szOoOolockAPUmmZGkG3dyF0ZKWJYBc2aijPUnQGNHseylkSSifVTXClpk1wCAwAaY/8C1oByHGKVb9mWxESSXJZQgpWZU1AQU9o56we0l590n0WWwZsvpMxdHddJCEay03n3mFdwgqibvkabR30jnurOMFnRiQAKGY51mMPkNwiGQZfrXdSOcdh7MT9Bdlq2XvnEDKbJtV58cuMTVlthRs9IzsOVYMpoQagjjFxsdvE+XjAAYZOvBtxHI5xztRhr3I9N6VrN68Unyui2LbCrVGf2ebt7A6ChJ6ROWObqa1rlnwApn+t8U+7Z5KgHWWGP+qiofIYonrFaPCIyJ0d6UNyLHImBqCnpAiNs9rA15aQcXxmjBPDK+DVhLJ1b0hQlqP6xFyb1xHxVHSH0uavPzjqWeLaO3eDd8oGIndB94N0CpiRaElDXWFYBBFM8zAyEAMPFwEA1gd5wEAV5QEAC84FRAw8YGMCAAYogNr76mWeQxkhO8NAHmMElS66u7NrQDQVOYyiRvG3TAtJIQudCxbCOZCglumXWKTb9gVnv3tvtc6ccvAgEmWOQAxMB0IMJKSRbGDZSpm2hs8wO95WqfMrmsvBKkk71AmKzOvRFiaTtSvOf/8APYXI3EWeaw/1NQQ/FwWexOZtjXASBiB8dQODPVh5GIu9+0+ZLYCUc65kkmKVlL/49qxwb62jmezZmQfwWdf+Tkxye69pJvtTO7HOfJSnlLUxI7N9rbzZglvJebpUyUZ2WppVlWuUWm2X9jqKFACQVPtdW4dIvi1Izzg4PmjNbT2a22cf/at6NxoZ9oPTx4Fh1ZOzaxSRim455H94RLl1/wAqXSvmTFjvC98I1pzIGfpFVvC9Gc0OQ6xaoIqslrRfgVRLlBVRcgFAVV/hUZD+sQFvtBc1Ncv1rCFXfu45U0rn+t0Mr9v1bFKD5G0OKyJZ9wHL6RMU7vsKda4jkBWW6BIj9p72FjUy5ZP0qYpxHfZ5TbvuzXGv2RTeYz4mFz57OSzEszEliTUknMkk6mOUVjNgrCkeEGCgIHFYd3RbmlTQVBavhKiviB3Zb4a2GQZjqgIBYgAk0ArxO6LfZrFKszCUhV7S9QWNaJQVoaZqMv4jCZKqjTgUtylF1Q5u63gzQBo6lQa7zmpYdRTzicW0YViny0dHHe4SyzFYFSKFWepoB94fGJq2Wkgkcz845WaCi+D2ekzeSFsfm8cx5QIZXfZi5B3VECKGa7NB2N2r+l2fET9bKIlzV+8NJgHBgK9YtdkvfDk2YjCprTrpvAuASpxZbpslmNR1HwI5xpf7cSZKSZKbFLmDEp+angQcjHY3VyeC2XwaDJtasKqw9c46/TQN9fjGYfT2qKGnnAa3vizYnrB5Q8JqC2tTqT8vwhU22ogqT6Rnq3kcvGwyzyy+cNdoNo2l2VyrVYFMOW/vF48qxHmF8PPJo6X1LbRvWFteKj3vSMcse2x0mSxTQlTQ+u6Hj34HoUclQeNHFONNYr87NC0yNNmXqtaA+ucNrTetM6Yqb4pTXzIlLiLu7fZ4dTwhAv6c+aqgXgBWvnCvNZZHCkWE7Ru2/Du1iNvG1MwriyhpJvXvCRMUdVGfnHUWDKgORBp5wjm3wWKCjyV+97wwgBnWWjEKZjE4EqaY2oKkDhFD2jm2dZ7SrPNa0IFX6+hFXpWYRLC5KN3zMXjb+5z9BrQnBNTHX7DZVrwxU9YTstfEuxWeqqqnViAKnkTvrwh4tQXK5KsilPp8ETsttLJkSMDMw8TFZkqgDDI0cChJHOJe07XvqoVkIqMQBJHHFkRGb3veDzpxICrRmNFFACxJbLmCB5RIWO8KJhb3aUHDL5RvhJHNki5LeqzRqRXdUmCKjdviqm0qxqj4SNxNK9IfW61myysVt8U1x9VYtKr7s22sPEJZ1EsUL76DWxyFofXpfMuzSRNcBy4PcSjpNINO9emkkHh7ZyGQJjNbdbnnTHmTGLO5LMx3mvDcOA3R0vK85k+Y0ya2J21NABQZKqqMlUAABRkABSGZituyeuAjBQIIxAAMJMHWEwwCg0PLvvAypgmChYV1qczlUwxg1iGrJi2naLpPtCzZauN9OoOIVXypD/uy84jmYpd3Wph4BozL5GtaiNDuOVimFjwHqY5mphtaR6r0rL5E0yw3bYQtIEP7KmkCM8TqzlToPay55doklHoGBJRt6tr6GM1u29JtgmmXMBMpjV0GoOgmyjx5b40a2YiSCcwSDypEVemz6T0IfIj2WAzB314jlG3dTPH7K5R3sdqWYqujB0OjD5Ee6eIjuddYz2bZ7Td82qmgP80uaPz+Ii13NtXKn0U0lTN6Mfa/gfQjlrA19oE/0mmn56xBbUz/AKpEJ9uYDTkoxfOkS75HOKttG2Keo1CJ8WJJ+AWELErGom0G6FSrbTMeoyMcVNOcJQDdClqHSW0trmeIjutpYDJmB6mGkogNzpSOxaucLRYh3LvqatPGYnbt2wYUEzPMZgUI6xVMW6FSxllrXODoNtmu2W85M6WUOFlYFWBHhKnIhhw+UUbabs9nipsX18sCqyqjvU3KBiIExRrUZ5DWIeXOYaExM2HaiZLAXPCMsz8YZZP0rngte1mfm5ptnoJ8qZKYn94jJXkCRQ+RjnaUzqBUgZj7S7x1jUry22LyWR0WapGaOMSnqN0ZlNsTGYe5KgHRHrUHhi4cCYthNOVozzwuMKaJRL4kWGWHklLTbJgDhyA0myhhUUDD6ycB5LzMU60z3mMzuxZ3JLMxJZidSTvhzakoxquFgaOv2TxHEGODRruzC1Q0IhBMd5iw3MShWCCMHCYYgIwUKhMSAIEHHSRJLMFUFiSAAASSSaAADU1IgYDu55ZMwGmQPxzoPgfSNI2dFAo41Y+tBD+1dm0yx3MmIVnG0JPnhRXuk7p5arUahS9WPEnhEfc70nKPuU+Ec3Vv3I9P6PWxlulGDjjLbSBGWJ2nEktoLGFm4ho+fnEafSLTa7MJsoevnFXmoQaHUZRsmqZ5DG7VHC0SlmKVcBlOqnMdf+oqF8bD1qZJxDXAxow/hbf5xdFTWECXupCJtFmxPszmTfVrs3gLYlH7uaMxyBOfoY4zdocTMzowZjU008q+UbFcVzJOtCJORXUBndWUMKBaBaMDvIiXtPZTdszSzlP8uZMlj0DUi+Ed6tmeUnB0jAzfso7n9B+cF+3pW4P6D842a29it2qMTG0DkJwPzWKHtRsPYpA+p77F96YrD/hCzjjh2WQlkn8Snzb/AF0CsedaU8jBydpBvB8s4bzLtAO/4RyN3jiYF42Q5ZUSn/k0rg/pDedtR9habqtnUdBDL9lczCGu2m8xKjiFeXNQ9O1k73So6qD84l7o2iaaD3iezqy113DD+MVORJxGm6lfLdDh7OVFRXI1IqcxDyxw+IkMuT5WXJ7QGBw57sjp1GsRqVrw48hETMsismJTTg34HfURxWbM016t+qxQsNdM0fyrXKHl6MKynNT3mNWJ94BgtYj7VIKNh60PEQ7tEnJQTWYSMhkElqa0A3VMS1osAmy6HI6g8D+UXOahRn2OdlWYxwdYcz5ZViCKEGhHAxxaL0zM4nCChbrCaQ4tBQVIOkLRILCgklE7o3vsm7L/AKMFtlqX68isqWQPqQffb/EI0+yDx0ZdkvZZhwW21oK5NIksNKiqzpi8d6qepjYCISTLEiA26L/s+eEGbAKc/dLDHTyjGbvnUn9CB65RqvaDeuGWJS6kYm5A6D4RlFkuOc9o7z2VqKkndyEc/PTkei9NTjj4XbLkTSnlAjhaLSK0GgoIEZLO8uuS73TMxSl6RDXpZaTTD3Z2bWSOWXpBWwDGSd0dKfxPEY/kyImyctNY6SbPTMa6A8I7hMRqf+hDmRKLHCuvPQczy+cUl9kzslYMIea2p8A5qDVj/qNPKJi2XsqDLWkQtqvhJSBFPhUUB3nn5xSL+2ryIBh5Zdq2xFjp973SJPaLackkYjGf3teBcmGttvMsdYZl66xm5k7Zr4iqQ3nJWECTDiBghytnLBDC9nwpT7R+AzPzESZEQttXvJ4XdkDyGpi3Evdf4UZeqX2drts1EBOreL8oe9xWOgELEJKduyyMElQx/ZxU1Rip8iD5GFCyzftqBxVADD4LHTDE+aRK08XyNLPYAprqSaknMnziSlplBS5VYdy7OYqlO+WXRxV0QN93bjGNR4gMxxX8+EVykX97MYrV9XTgOMDwk58m49DGnBlv2szajA170QZSORWHmCBMs+VeEak6dGJwsaBY13sj7L+9K221J9UKNIlMP7Rq5TGB9wbgfaPLVl2T9mX0tharSv8A6yHwIf37g7/8MEZ8TlxjfVAAAoMqDSgFBQUG6JbK6DgjBVgEwllhnO2wran5YR6KIrkyeQIs+3d3ss/vR7MwA/zgAEeYFfOKvMI3xy8173Z6/Q14Ytfg2a0Go5mBHQSKkdYEUm6TLnsxM8BHMxP2vZ0tQiaM88JXIdCsVvZxqFxFtt96pJlgA+LCKnhlpHUdbbZ4em51Hsh513NLPiKAcQfwpEPeO0SygVU1O88eAHKGl87Rlq5xSrfbcRjHKbbpdHQhiUVbH157Rs1c4r860MxzgmaExCGYVIKsGYSFhitnRRCmhNaaxJ3DcMy2Tu7l0WgxO7eyi6VNNa7oErJ65Iea9ATwBMRd0JUvMbjQE5czGn3p2ZSGkskm2hrQRkp7vC7AHw0GY61MR9gvCz3eglyZMp5igCZNmKJjGZTx0rkorlQcIu3KMWvtlaxyyTv6X+FVTOOkuXFlvPaOz2wAPLWXP0WagABbcrAarAa2WSQO7EhZrKKTJjsxOKmeChooBrFDf4aY42yCl2YkxO3JslPtJ+qlkrvc+FB/OdfLOLtc1y2CTKSY4M6YyLNEskOERhiqQPDkN7Vi+yqYRh0IBUDIUOYoOnCLYYL+TM2TVKHEF/pR7t7LJSgd9NZ24IMKjzNSYlU7PLIPdc9Zh/ARZsJ4H0gusaVhh+GR6jI+5EB/4FYv7o//AKP8c4zztB7Mp6K0yyl50mtWlazJa/dA/tV/3DnGxqYIwyhGPKSEeScuHJnkh5GA0p0P4deWsa/2a9lwAFptqAkisqzuAQARlMnKd9CaIdNTnF9tGxlke1LamkIZ65h86E7mdPZZhuY59YmyYakRudUIlSwqhVAVVFFAFAAMgABkBBwCYTEEBloTi4QKQ2t7HDlv16QN8DxjudENtTbUMsqTlrxz3UjPp8rxZaHKJ2/7WzVWUDoatQmg3BctYiLnsJloxnZVIYA66Zmh0rHNyy3M9XpMaxY6QiVZzUdYEdrTeirBxVwjaS9znC/XKIza2+SsxkrpSJggCaKaVr8YoO3k8i2zB/CfUVjblVo8jhdSv/g1nW8k6w1eZWGCTI748oo2mpSsDGABBhN+78Y6LyEQgYjBC0lZgDMmgHU5CFrLJiTuGx1noTmFJcjM+yCRWmgrSCyNtmhbLbNWSVLCzJUqbMAq7uA1W34cWQUHdEJtJZJVhE6ZZmHdzsIZJbB+7pWuQzAJI6RXL02r7uq1qDvU0OeoMVaXfMwz1cAy0VgzE7wNx41i6MZTSVCTccL3Xz+CrbtSFbFLNXBqCMqHdn5w3vmyMhRlnK5aWrEgU8RGIg8SCYZXva5bzGZEw1Nf0IZTLQeMa440ukc/Jqck+2SViZMDGY0zvPcIICjqKVMcP2gVrXPI51hiJhMSV03HNtUxZclGdjQVAJCioBZjuAhnFfZEMkqpEvcjTpngQPhFMYU0UA/jQ6A741Pai9HEsCXbrTJmlaKB3YlCgoquoWu72q1iUua5pV3WRZYocI8THV33t0rpyiBe0SrztMuR7LM9SRnVEzccjQZHnGWTe72myOKLjcukV+b2eX83jM1y2v8A95xf8qRxXa++rqdRae8ZK0C2gd4jclng1B/m8o3wny+PKONssyTZbS5iq8txRkYBlI5j9UjXZz6K9sR2gyLyQhKy56iryHNWA0LI3vrXfqN4EWgmMD282OmXRaZdrsbMsov9WfaaTM/um+0jCoFdQCDujYNkNpEt9jl2haKW8LpWuCauTr03jkRAwRNFoTCiYTWFsYAEETAMCIJEzJgAqdIq99bRhTQHP5Q12wvwhzLU+yBXrvimWi0E8zGTNn52o9BoPT04rJP7JO2bROa0JHSIS1Xkefz+cc3JhvMl1jHbZ2444xXCGk60EnzHzgQ4l2TMdR84EQDRpEiw1AYEVrGedpFlK2sMQfGgz3VGUXmyWpkpwhxeEqXaUwzFB6j5cI6cluR4mE9suTGbPIZmAUEkmgABJJ4ADMnkIul2dmVsdQzScFdA7qh5YhqI0bY3ZORZUxIo7xq1mHNgtTRE+yKcPjFnoBrmeecKsKkuSyWop1EyqV2U2gisyZJTkCzf8RD+ydkwyxz8vuy6/FjGiWipUhRBSpNAMRhlggmI886K5YezyxytUea3F2NP9K0EPr6sqSrJMVFlywRQBQErmNaCJO1WsItQM9B1iq7QCfNlsJaq7Hcx15UMRkcYqkicanNqTfRke1EgSSTMaXiPsorBmIPvEDdFOtVqLmp/pFgt/Z1bjaCq2dqO5wkspAFfeauQi7bPdlsmzMs20sJzrmEpSWrbtc3pzy5Q6cYRVMWccmWdvgp+yPZnPttHb6mSc8bCrN/lpv6nKNSurs2u6zDxShNYatNOP/b7I8hD2132Ja5UrwG4fhFRvfag5hTCPKWwwUWuddl3hSPo1mz/AMJfyg7VtHJs8vBLoiqAFCgAAdIy6032x3/OGVqvFmFCfjCOUi6MYLsn9ob/AHme8TU5dIn+yvZiY1oFsdSspFYSycu8dhhJA+yBXPiYod3STNmy03vMSWP5mC/iY9JrJCgACgXJQNABkABuiccbK8+SlS+wzBUhWKElo1GIjdpriW2WSdZ2/eoQvKYM5bdQwX4xlHYVe7JabRZGyExO8C/ZmyjhcDqh/wBgjaQ35+mcYXcsv6PtYVGQNqnr5TZbtT1MSiGbpihMCBCMkEA89N/lAg6xAxlt6yy8x5h99ifKuURkyTFz2kuzu3qo8D5jkd4isWyVn+vKOXkjUj2mmzRnjTiRpliEd3Hd5cc2hTVYlUzHWBHWVmRBRBDLsZAKAgRzWVDi5c5ecBpQxR1zwQqwWgy3GtNItkiepFRnFSmZRJXRMJGfGGiKyeM3mB5wkOtdamOAs4McbRZgBlX1hqEsReVlmzGGEhVGQqcyeMR8+5p4FfaI3Bsz0h5KnsDrEnLeoit4k+S9ZpR4RSp89kNGRlY1AqQpJ4LU5mIS8LwcMVxYT9hxhPQE6xot5XXLtKGXOQOuWuoO4qdQekZreErxNKYl1VnUFqFgFNBmAM4z5IOJsw5t/aIC8Lc1TWsQFonGsSlrWhYVNBpWn5REOtd5+EQkTN8jeZMjhiJhyZAPGFJZBxPw/KGSKmTexViM232UDUTkboE8ZPwj0ETGU9kl2p9IeZmWSWQulBjIVjprQUjVSIsxdFWd3JBVgoVSBSLLKAgP18PxEYfdB77awsMwLVOfyly2FfgI2+Y+FWI1Csw6qKiMW7FbMHvGfNapcWd2B+9MnKrn0r6xKFZtMCBAiGOCBAgmMQSVzaW15Eahd3GKqWV1DKaj5HeDzidvQ1fP3sQPSKfYSUtBUHwuSCDpkMj1jn5Xcj1mjgo4uDtNl/KGsxIlpkkVhvPkj5xUzcmRss0PmIOOhlCo6wIgdn//2Q=="/>
          <p:cNvSpPr>
            <a:spLocks noChangeAspect="1" noChangeArrowheads="1"/>
          </p:cNvSpPr>
          <p:nvPr/>
        </p:nvSpPr>
        <p:spPr bwMode="auto">
          <a:xfrm>
            <a:off x="460375" y="-547688"/>
            <a:ext cx="22098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s://encrypted-tbn1.gstatic.com/images?q=tbn:ANd9GcRHYdnLE3sRgIGEaiThSQCD6n5ZODFGGtfcK3S6DzG_5oMCzLlO7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027" y="1916832"/>
            <a:ext cx="3431338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3.gstatic.com/images?q=tbn:ANd9GcRw6Y1lpzuIdEgC_aHgKIgsWwXUErQHVJoyG84FA-PQOhREozF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8242" y="1916832"/>
            <a:ext cx="3464891" cy="3464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0.gstatic.com/images?q=tbn:ANd9GcSXRCrGeoQBiyAOtNWbvZ09Uuhip8lgTAIJWoiijT71ZxVD3Zm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80928"/>
            <a:ext cx="3491880" cy="3985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830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Ішемічна хвороба серця </a:t>
            </a:r>
            <a:r>
              <a:rPr lang="uk-UA" dirty="0" smtClean="0"/>
              <a:t>- </a:t>
            </a:r>
            <a:r>
              <a:rPr lang="uk-UA" sz="2000" dirty="0" smtClean="0"/>
              <a:t>гостре і хронічне ураження серця, викликане зменшенням або припиненням доставки крові до міокарда у зв'язку з атеросклеротичним процесом в коронарних артеріях.</a:t>
            </a:r>
            <a:endParaRPr lang="uk-UA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8920"/>
            <a:ext cx="401728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452368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759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SHcy;&amp;acy;&amp;bcy;&amp;lcy;&amp;ocy;&amp;ncy; (&amp;fcy;&amp;ocy;&amp;ncy;) &amp;pcy;&amp;rcy;&amp;iecy;&amp;zcy;&amp;iecy;&amp;ncy;&amp;tcy;&amp;acy;&amp;tscy;&amp;icy;&amp;icy; &quot;&amp;SHcy;&amp;kcy;&amp;ocy;&amp;lcy;&amp;softcy;&amp;ncy;&amp;ycy;&amp;jcy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751" y="0"/>
            <a:ext cx="9154751" cy="686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5496" y="188640"/>
            <a:ext cx="910850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Інфаркт міокарда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1196752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https://encrypted-tbn0.gstatic.com/images?q=tbn:ANd9GcSLJFozxZQVwBz2C1Da1eNXo7WdXvPYC06xJMwhkee1Wze9Eb7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52736"/>
            <a:ext cx="6120680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124744"/>
            <a:ext cx="2448272" cy="2202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https://encrypted-tbn3.gstatic.com/images?q=tbn:ANd9GcTCxyfEDPzukt-lKtIJEsDwwnDwIcSN7FCIhJD7hOfFaAkNQ6u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838" y="3327301"/>
            <a:ext cx="2619375" cy="1743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http://merkury.com.ua/uploads/posts/1319454373_zhiro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838" y="5026140"/>
            <a:ext cx="2943225" cy="1809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https://encrypted-tbn1.gstatic.com/images?q=tbn:ANd9GcSKSVxLeBwy2tDI2GnTrugJ8yNr__0mDkpG47NULh_Jh5SwcPbCJ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1975" y="5197465"/>
            <a:ext cx="2462113" cy="1638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626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89317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Перша допомога при болях у серці</a:t>
            </a:r>
          </a:p>
          <a:p>
            <a:pPr marL="0" indent="0" algn="ctr">
              <a:buNone/>
            </a:pPr>
            <a:endParaRPr lang="uk-UA" sz="4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000" b="1" dirty="0" smtClean="0"/>
              <a:t>Негайно викликати лікаря.</a:t>
            </a:r>
          </a:p>
          <a:p>
            <a:endParaRPr lang="uk-UA" sz="3000" b="1" dirty="0" smtClean="0"/>
          </a:p>
          <a:p>
            <a:r>
              <a:rPr lang="uk-UA" sz="3000" b="1" dirty="0" smtClean="0"/>
              <a:t>Посадити або положити хворого, забезпечивши йому повний фізичний і психічний спокій.</a:t>
            </a:r>
          </a:p>
          <a:p>
            <a:endParaRPr lang="uk-UA" sz="3000" b="1" dirty="0" smtClean="0"/>
          </a:p>
          <a:p>
            <a:r>
              <a:rPr lang="uk-UA" sz="3000" b="1" dirty="0" smtClean="0"/>
              <a:t>Дати хворому нітрогліцерин (1 таблетку під язик або 1-2 краплі 1% розчину нітрогліцерину на цукор під язик), і 30-40 крапель </a:t>
            </a:r>
            <a:r>
              <a:rPr lang="uk-UA" sz="3000" b="1" dirty="0" err="1" smtClean="0"/>
              <a:t>валокардину</a:t>
            </a:r>
            <a:r>
              <a:rPr lang="uk-UA" sz="3000" b="1" dirty="0" smtClean="0"/>
              <a:t> всередину.</a:t>
            </a:r>
          </a:p>
          <a:p>
            <a:endParaRPr lang="uk-UA" sz="3000" b="1" dirty="0" smtClean="0"/>
          </a:p>
          <a:p>
            <a:r>
              <a:rPr lang="uk-UA" sz="3000" b="1" dirty="0" smtClean="0"/>
              <a:t>Поставити на ділянку серця гірчичники.</a:t>
            </a:r>
          </a:p>
          <a:p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xmlns="" val="70144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SHcy;&amp;acy;&amp;bcy;&amp;lcy;&amp;ocy;&amp;ncy; (&amp;fcy;&amp;ocy;&amp;ncy;) &amp;pcy;&amp;rcy;&amp;iecy;&amp;zcy;&amp;iecy;&amp;ncy;&amp;tcy;&amp;acy;&amp;tscy;&amp;icy;&amp;icy; &quot;&amp;SHcy;&amp;kcy;&amp;ocy;&amp;lcy;&amp;softcy;&amp;ncy;&amp;ycy;&amp;jcy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063"/>
            <a:ext cx="9154751" cy="686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5496" y="188640"/>
            <a:ext cx="910850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Гіпертонічна хвороба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7" name="AutoShape 2" descr="data:image/jpeg;base64,/9j/4AAQSkZJRgABAQAAAQABAAD/2wCEAAkGBhQSEBQUExQVFRQUFRUUFhUXFBUVFxUUFxQVFBQVFBQXHCYeFxwjGRQUHzAgIycpLCwsFR4xNTAqNScrLCkBCQoKDgwOGg8PGiokHB8pKSksKSkpLCkpLCwpKSksKSwpLCwsKSwsKSwsKSwsLCwsKSkpKSwpLCwpKSwsLCwpKf/AABEIALwA6AMBIgACEQEDEQH/xAAcAAAABwEBAAAAAAAAAAAAAAAAAQIEBQYHAwj/xABDEAACAAMFBQUEBwUIAwEAAAABAgADEQQFEiExBkFRYXEHEyKBkTJCobEUI1JiwdHwFUNyguEzU2NzkqKy8RYkNJP/xAAaAQACAwEBAAAAAAAAAAAAAAAAAgEDBAUG/8QAJhEAAgIBBAEFAAMBAAAAAAAAAAECEQMEEiExEwUiMkFRFHGBYf/aAAwDAQACEQMRAD8A2gWdRr8TWFl1HCELZlGtT1JhYwiFJB3nAQKnhA73gDBgk8oACVG3mFYIIIeMHggBgBAgw/WCqIGPlEkABMGRzgs4GGIAAEDEIGEQWKAA6mAKwdTBYYADgQRWADAAqCpAgiIADrAqIKG94WxZUqZMb2Zas56KCaQANL2v1ZNFAxzWzWWCBl9p2Psjn6ViOe9p9MReUgAxEBCVA31d2FRzoIibuls/1kz+0meNjQEB6BsJ3hQDhA+6eMOLdaB7IAZqMVQnUHwsx3hcyPOK7bLNqHNg2pYMBPAwlgomAYSmIgS+9l1NFJIAcGmYrrEnbbad0VmbZ1Z3Q4aPLOJceYUgqaIdFoFbLRkB6x1wbWCYzyZpq6y5UxW4q8tS4PMMa+cJOddmrT4lJ2vos8y315wwtL8CfyhraZtKUMclt1YzymdrHp6Vo5zEOI/nBq5HH+sdS4Ijm35ekVPs1XYm1P7C1yLA05L4/PMLBQ27zHOOXsqBU/afxHX7oQecHBYbVXJpos43knrBjCOEELMN5J84UAo/VY6h48HecIUGPCCxiDxHhBZAWAwMEFgNczB4BAQHiEDFygYhAxcAYAAa9IGGBnAwQACggYuEDKBXhAAKmCI4wfnAIEABACFUgsUCpgAOhgoFILKAAVERW1KBrJNl1AaYpRASAXc5qi8S1CKRIWu1iWjOQaKKnpxjHdu9tu9JTVaggA5qQaq8thmrDWohWxki1WK0jClKeJMhWh1r4hwp6ZjWO8uxqGExgveMAuMgCoahCgn3chReUZ5c/aUikm0y3ctk7ywmddWaXSqsdThqp1oprD22dq1iUHuZcxmOHOZLOHwDwHCKZjj8DCoeyw7S3sJFnmOzFTNDSpasgDSwapOcNWpTCOdSwppGY3FeLNbHtAUiWThHALUKqZ+0QqisRl53vOvCc82dMpLlirtSiy03AKdSaAKuVTuFIbJew7wBMlVVVF3BdWXmxJqWO+KskW02btNlWNr+7Zs0u0CYoIaoIhSSCND6xVrjvQYASTT9bon7PfktxlXzjApfp6ja69vTHyTDvgWieFUsa0A0Gp3AKN5JoBDM2sHLWv6EOQgJAY1pmFr732ug+ecOVThtG1kcjX2qktnXxE1anTIdBAju1nFchAiE2O9rNMEniSYMKo4QlZJ3k/KFYAP6x1qPDth94N1YAY8ILvRB4uUSQFhNdYVgEJoa6weEb4gkAYQeI8ISZg/QgwTwgIDof+oFILCePpAoIABi4QdTwgsUDOAA6QWUDKAGgAFYOhgVggIABSBWCdgoqchxOXzirX92m2GyghpwmOP3cr6xq8CR4R5mIsknb6vCXIkTJk5gstFYsagZUIoOZrQR5gvW2I/jlnCtSDLZqmXrhIY+2CAMx7JqDui1X7tFbb+mYJMsJZ0aubUlIdxnTdHb7qivAGJmxbNWawST4ROnupV5szOoOolockAPUmmZGkG3dyF0ZKWJYBc2aijPUnQGNHseylkSSifVTXClpk1wCAwAaY/8C1oByHGKVb9mWxESSXJZQgpWZU1AQU9o56we0l590n0WWwZsvpMxdHddJCEay03n3mFdwgqibvkabR30jnurOMFnRiQAKGY51mMPkNwiGQZfrXdSOcdh7MT9Bdlq2XvnEDKbJtV58cuMTVlthRs9IzsOVYMpoQagjjFxsdvE+XjAAYZOvBtxHI5xztRhr3I9N6VrN68Unyui2LbCrVGf2ebt7A6ChJ6ROWObqa1rlnwApn+t8U+7Z5KgHWWGP+qiofIYonrFaPCIyJ0d6UNyLHImBqCnpAiNs9rA15aQcXxmjBPDK+DVhLJ1b0hQlqP6xFyb1xHxVHSH0uavPzjqWeLaO3eDd8oGIndB94N0CpiRaElDXWFYBBFM8zAyEAMPFwEA1gd5wEAV5QEAC84FRAw8YGMCAAYogNr76mWeQxkhO8NAHmMElS66u7NrQDQVOYyiRvG3TAtJIQudCxbCOZCglumXWKTb9gVnv3tvtc6ccvAgEmWOQAxMB0IMJKSRbGDZSpm2hs8wO95WqfMrmsvBKkk71AmKzOvRFiaTtSvOf/8APYXI3EWeaw/1NQQ/FwWexOZtjXASBiB8dQODPVh5GIu9+0+ZLYCUc65kkmKVlL/49qxwb62jmezZmQfwWdf+Tkxye69pJvtTO7HOfJSnlLUxI7N9rbzZglvJebpUyUZ2WppVlWuUWm2X9jqKFACQVPtdW4dIvi1Izzg4PmjNbT2a22cf/at6NxoZ9oPTx4Fh1ZOzaxSRim455H94RLl1/wAqXSvmTFjvC98I1pzIGfpFVvC9Gc0OQ6xaoIqslrRfgVRLlBVRcgFAVV/hUZD+sQFvtBc1Ncv1rCFXfu45U0rn+t0Mr9v1bFKD5G0OKyJZ9wHL6RMU7vsKda4jkBWW6BIj9p72FjUy5ZP0qYpxHfZ5TbvuzXGv2RTeYz4mFz57OSzEszEliTUknMkk6mOUVjNgrCkeEGCgIHFYd3RbmlTQVBavhKiviB3Zb4a2GQZjqgIBYgAk0ArxO6LfZrFKszCUhV7S9QWNaJQVoaZqMv4jCZKqjTgUtylF1Q5u63gzQBo6lQa7zmpYdRTzicW0YViny0dHHe4SyzFYFSKFWepoB94fGJq2Wkgkcz845WaCi+D2ekzeSFsfm8cx5QIZXfZi5B3VECKGa7NB2N2r+l2fET9bKIlzV+8NJgHBgK9YtdkvfDk2YjCprTrpvAuASpxZbpslmNR1HwI5xpf7cSZKSZKbFLmDEp+angQcjHY3VyeC2XwaDJtasKqw9c46/TQN9fjGYfT2qKGnnAa3vizYnrB5Q8JqC2tTqT8vwhU22ogqT6Rnq3kcvGwyzyy+cNdoNo2l2VyrVYFMOW/vF48qxHmF8PPJo6X1LbRvWFteKj3vSMcse2x0mSxTQlTQ+u6Hj34HoUclQeNHFONNYr87NC0yNNmXqtaA+ucNrTetM6Yqb4pTXzIlLiLu7fZ4dTwhAv6c+aqgXgBWvnCvNZZHCkWE7Ru2/Du1iNvG1MwriyhpJvXvCRMUdVGfnHUWDKgORBp5wjm3wWKCjyV+97wwgBnWWjEKZjE4EqaY2oKkDhFD2jm2dZ7SrPNa0IFX6+hFXpWYRLC5KN3zMXjb+5z9BrQnBNTHX7DZVrwxU9YTstfEuxWeqqqnViAKnkTvrwh4tQXK5KsilPp8ETsttLJkSMDMw8TFZkqgDDI0cChJHOJe07XvqoVkIqMQBJHHFkRGb3veDzpxICrRmNFFACxJbLmCB5RIWO8KJhb3aUHDL5RvhJHNki5LeqzRqRXdUmCKjdviqm0qxqj4SNxNK9IfW61myysVt8U1x9VYtKr7s22sPEJZ1EsUL76DWxyFofXpfMuzSRNcBy4PcSjpNINO9emkkHh7ZyGQJjNbdbnnTHmTGLO5LMx3mvDcOA3R0vK85k+Y0ya2J21NABQZKqqMlUAABRkABSGZituyeuAjBQIIxAAMJMHWEwwCg0PLvvAypgmChYV1qczlUwxg1iGrJi2naLpPtCzZauN9OoOIVXypD/uy84jmYpd3Wph4BozL5GtaiNDuOVimFjwHqY5mphtaR6r0rL5E0yw3bYQtIEP7KmkCM8TqzlToPay55doklHoGBJRt6tr6GM1u29JtgmmXMBMpjV0GoOgmyjx5b40a2YiSCcwSDypEVemz6T0IfIj2WAzB314jlG3dTPH7K5R3sdqWYqujB0OjD5Ee6eIjuddYz2bZ7Td82qmgP80uaPz+Ii13NtXKn0U0lTN6Mfa/gfQjlrA19oE/0mmn56xBbUz/AKpEJ9uYDTkoxfOkS75HOKttG2Keo1CJ8WJJ+AWELErGom0G6FSrbTMeoyMcVNOcJQDdClqHSW0trmeIjutpYDJmB6mGkogNzpSOxaucLRYh3LvqatPGYnbt2wYUEzPMZgUI6xVMW6FSxllrXODoNtmu2W85M6WUOFlYFWBHhKnIhhw+UUbabs9nipsX18sCqyqjvU3KBiIExRrUZ5DWIeXOYaExM2HaiZLAXPCMsz8YZZP0rngte1mfm5ptnoJ8qZKYn94jJXkCRQ+RjnaUzqBUgZj7S7x1jUry22LyWR0WapGaOMSnqN0ZlNsTGYe5KgHRHrUHhi4cCYthNOVozzwuMKaJRL4kWGWHklLTbJgDhyA0myhhUUDD6ycB5LzMU60z3mMzuxZ3JLMxJZidSTvhzakoxquFgaOv2TxHEGODRruzC1Q0IhBMd5iw3MShWCCMHCYYgIwUKhMSAIEHHSRJLMFUFiSAAASSSaAADU1IgYDu55ZMwGmQPxzoPgfSNI2dFAo41Y+tBD+1dm0yx3MmIVnG0JPnhRXuk7p5arUahS9WPEnhEfc70nKPuU+Ec3Vv3I9P6PWxlulGDjjLbSBGWJ2nEktoLGFm4ho+fnEafSLTa7MJsoevnFXmoQaHUZRsmqZ5DG7VHC0SlmKVcBlOqnMdf+oqF8bD1qZJxDXAxow/hbf5xdFTWECXupCJtFmxPszmTfVrs3gLYlH7uaMxyBOfoY4zdocTMzowZjU008q+UbFcVzJOtCJORXUBndWUMKBaBaMDvIiXtPZTdszSzlP8uZMlj0DUi+Ed6tmeUnB0jAzfso7n9B+cF+3pW4P6D842a29it2qMTG0DkJwPzWKHtRsPYpA+p77F96YrD/hCzjjh2WQlkn8Snzb/AF0CsedaU8jBydpBvB8s4bzLtAO/4RyN3jiYF42Q5ZUSn/k0rg/pDedtR9habqtnUdBDL9lczCGu2m8xKjiFeXNQ9O1k73So6qD84l7o2iaaD3iezqy113DD+MVORJxGm6lfLdDh7OVFRXI1IqcxDyxw+IkMuT5WXJ7QGBw57sjp1GsRqVrw48hETMsismJTTg34HfURxWbM016t+qxQsNdM0fyrXKHl6MKynNT3mNWJ94BgtYj7VIKNh60PEQ7tEnJQTWYSMhkElqa0A3VMS1osAmy6HI6g8D+UXOahRn2OdlWYxwdYcz5ZViCKEGhHAxxaL0zM4nCChbrCaQ4tBQVIOkLRILCgklE7o3vsm7L/AKMFtlqX68isqWQPqQffb/EI0+yDx0ZdkvZZhwW21oK5NIksNKiqzpi8d6qepjYCISTLEiA26L/s+eEGbAKc/dLDHTyjGbvnUn9CB65RqvaDeuGWJS6kYm5A6D4RlFkuOc9o7z2VqKkndyEc/PTkei9NTjj4XbLkTSnlAjhaLSK0GgoIEZLO8uuS73TMxSl6RDXpZaTTD3Z2bWSOWXpBWwDGSd0dKfxPEY/kyImyctNY6SbPTMa6A8I7hMRqf+hDmRKLHCuvPQczy+cUl9kzslYMIea2p8A5qDVj/qNPKJi2XsqDLWkQtqvhJSBFPhUUB3nn5xSL+2ryIBh5Zdq2xFjp973SJPaLackkYjGf3teBcmGttvMsdYZl66xm5k7Zr4iqQ3nJWECTDiBghytnLBDC9nwpT7R+AzPzESZEQttXvJ4XdkDyGpi3Evdf4UZeqX2drts1EBOreL8oe9xWOgELEJKduyyMElQx/ZxU1Rip8iD5GFCyzftqBxVADD4LHTDE+aRK08XyNLPYAprqSaknMnziSlplBS5VYdy7OYqlO+WXRxV0QN93bjGNR4gMxxX8+EVykX97MYrV9XTgOMDwk58m49DGnBlv2szajA170QZSORWHmCBMs+VeEak6dGJwsaBY13sj7L+9K221J9UKNIlMP7Rq5TGB9wbgfaPLVl2T9mX0tharSv8A6yHwIf37g7/8MEZ8TlxjfVAAAoMqDSgFBQUG6JbK6DgjBVgEwllhnO2wran5YR6KIrkyeQIs+3d3ss/vR7MwA/zgAEeYFfOKvMI3xy8173Z6/Q14Ytfg2a0Go5mBHQSKkdYEUm6TLnsxM8BHMxP2vZ0tQiaM88JXIdCsVvZxqFxFtt96pJlgA+LCKnhlpHUdbbZ4em51Hsh513NLPiKAcQfwpEPeO0SygVU1O88eAHKGl87Rlq5xSrfbcRjHKbbpdHQhiUVbH157Rs1c4r860MxzgmaExCGYVIKsGYSFhitnRRCmhNaaxJ3DcMy2Tu7l0WgxO7eyi6VNNa7oErJ65Iea9ATwBMRd0JUvMbjQE5czGn3p2ZSGkskm2hrQRkp7vC7AHw0GY61MR9gvCz3eglyZMp5igCZNmKJjGZTx0rkorlQcIu3KMWvtlaxyyTv6X+FVTOOkuXFlvPaOz2wAPLWXP0WagABbcrAarAa2WSQO7EhZrKKTJjsxOKmeChooBrFDf4aY42yCl2YkxO3JslPtJ+qlkrvc+FB/OdfLOLtc1y2CTKSY4M6YyLNEskOERhiqQPDkN7Vi+yqYRh0IBUDIUOYoOnCLYYL+TM2TVKHEF/pR7t7LJSgd9NZ24IMKjzNSYlU7PLIPdc9Zh/ARZsJ4H0gusaVhh+GR6jI+5EB/4FYv7o//AKP8c4zztB7Mp6K0yyl50mtWlazJa/dA/tV/3DnGxqYIwyhGPKSEeScuHJnkh5GA0p0P4deWsa/2a9lwAFptqAkisqzuAQARlMnKd9CaIdNTnF9tGxlke1LamkIZ65h86E7mdPZZhuY59YmyYakRudUIlSwqhVAVVFFAFAAMgABkBBwCYTEEBloTi4QKQ2t7HDlv16QN8DxjudENtTbUMsqTlrxz3UjPp8rxZaHKJ2/7WzVWUDoatQmg3BctYiLnsJloxnZVIYA66Zmh0rHNyy3M9XpMaxY6QiVZzUdYEdrTeirBxVwjaS9znC/XKIza2+SsxkrpSJggCaKaVr8YoO3k8i2zB/CfUVjblVo8jhdSv/g1nW8k6w1eZWGCTI748oo2mpSsDGABBhN+78Y6LyEQgYjBC0lZgDMmgHU5CFrLJiTuGx1noTmFJcjM+yCRWmgrSCyNtmhbLbNWSVLCzJUqbMAq7uA1W34cWQUHdEJtJZJVhE6ZZmHdzsIZJbB+7pWuQzAJI6RXL02r7uq1qDvU0OeoMVaXfMwz1cAy0VgzE7wNx41i6MZTSVCTccL3Xz+CrbtSFbFLNXBqCMqHdn5w3vmyMhRlnK5aWrEgU8RGIg8SCYZXva5bzGZEw1Nf0IZTLQeMa440ukc/Jqck+2SViZMDGY0zvPcIICjqKVMcP2gVrXPI51hiJhMSV03HNtUxZclGdjQVAJCioBZjuAhnFfZEMkqpEvcjTpngQPhFMYU0UA/jQ6A741Pai9HEsCXbrTJmlaKB3YlCgoquoWu72q1iUua5pV3WRZYocI8THV33t0rpyiBe0SrztMuR7LM9SRnVEzccjQZHnGWTe72myOKLjcukV+b2eX83jM1y2v8A95xf8qRxXa++rqdRae8ZK0C2gd4jclng1B/m8o3wny+PKONssyTZbS5iq8txRkYBlI5j9UjXZz6K9sR2gyLyQhKy56iryHNWA0LI3vrXfqN4EWgmMD282OmXRaZdrsbMsov9WfaaTM/um+0jCoFdQCDujYNkNpEt9jl2haKW8LpWuCauTr03jkRAwRNFoTCiYTWFsYAEETAMCIJEzJgAqdIq99bRhTQHP5Q12wvwhzLU+yBXrvimWi0E8zGTNn52o9BoPT04rJP7JO2bROa0JHSIS1Xkefz+cc3JhvMl1jHbZ2444xXCGk60EnzHzgQ4l2TMdR84EQDRpEiw1AYEVrGedpFlK2sMQfGgz3VGUXmyWpkpwhxeEqXaUwzFB6j5cI6cluR4mE9suTGbPIZmAUEkmgABJJ4ADMnkIul2dmVsdQzScFdA7qh5YhqI0bY3ZORZUxIo7xq1mHNgtTRE+yKcPjFnoBrmeecKsKkuSyWop1EyqV2U2gisyZJTkCzf8RD+ydkwyxz8vuy6/FjGiWipUhRBSpNAMRhlggmI886K5YezyxytUea3F2NP9K0EPr6sqSrJMVFlywRQBQErmNaCJO1WsItQM9B1iq7QCfNlsJaq7Hcx15UMRkcYqkicanNqTfRke1EgSSTMaXiPsorBmIPvEDdFOtVqLmp/pFgt/Z1bjaCq2dqO5wkspAFfeauQi7bPdlsmzMs20sJzrmEpSWrbtc3pzy5Q6cYRVMWccmWdvgp+yPZnPttHb6mSc8bCrN/lpv6nKNSurs2u6zDxShNYatNOP/b7I8hD2132Ja5UrwG4fhFRvfag5hTCPKWwwUWuddl3hSPo1mz/AMJfyg7VtHJs8vBLoiqAFCgAAdIy6032x3/OGVqvFmFCfjCOUi6MYLsn9ob/AHme8TU5dIn+yvZiY1oFsdSspFYSycu8dhhJA+yBXPiYod3STNmy03vMSWP5mC/iY9JrJCgACgXJQNABkABuiccbK8+SlS+wzBUhWKElo1GIjdpriW2WSdZ2/eoQvKYM5bdQwX4xlHYVe7JabRZGyExO8C/ZmyjhcDqh/wBgjaQ35+mcYXcsv6PtYVGQNqnr5TZbtT1MSiGbpihMCBCMkEA89N/lAg6xAxlt6yy8x5h99ifKuURkyTFz2kuzu3qo8D5jkd4isWyVn+vKOXkjUj2mmzRnjTiRpliEd3Hd5cc2hTVYlUzHWBHWVmRBRBDLsZAKAgRzWVDi5c5ecBpQxR1zwQqwWgy3GtNItkiepFRnFSmZRJXRMJGfGGiKyeM3mB5wkOtdamOAs4McbRZgBlX1hqEsReVlmzGGEhVGQqcyeMR8+5p4FfaI3Bsz0h5KnsDrEnLeoit4k+S9ZpR4RSp89kNGRlY1AqQpJ4LU5mIS8LwcMVxYT9hxhPQE6xot5XXLtKGXOQOuWuoO4qdQekZreErxNKYl1VnUFqFgFNBmAM4z5IOJsw5t/aIC8Lc1TWsQFonGsSlrWhYVNBpWn5REOtd5+EQkTN8jeZMjhiJhyZAPGFJZBxPw/KGSKmTexViM232UDUTkboE8ZPwj0ETGU9kl2p9IeZmWSWQulBjIVjprQUjVSIsxdFWd3JBVgoVSBSLLKAgP18PxEYfdB77awsMwLVOfyly2FfgI2+Y+FWI1Csw6qKiMW7FbMHvGfNapcWd2B+9MnKrn0r6xKFZtMCBAiGOCBAgmMQSVzaW15Eahd3GKqWV1DKaj5HeDzidvQ1fP3sQPSKfYSUtBUHwuSCDpkMj1jn5Xcj1mjgo4uDtNl/KGsxIlpkkVhvPkj5xUzcmRss0PmIOOhlCo6wIgdn//2Q=="/>
          <p:cNvSpPr>
            <a:spLocks noChangeAspect="1" noChangeArrowheads="1"/>
          </p:cNvSpPr>
          <p:nvPr/>
        </p:nvSpPr>
        <p:spPr bwMode="auto">
          <a:xfrm>
            <a:off x="155575" y="-852488"/>
            <a:ext cx="22098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data:image/jpeg;base64,/9j/4AAQSkZJRgABAQAAAQABAAD/2wCEAAkGBhQSEBQUExQVFRQUFRUUFhUXFBUVFxUUFxQVFBQVFBQXHCYeFxwjGRQUHzAgIycpLCwsFR4xNTAqNScrLCkBCQoKDgwOGg8PGiokHB8pKSksKSkpLCkpLCwpKSksKSwpLCwsKSwsKSwsKSwsLCwsKSkpKSwpLCwpKSwsLCwpKf/AABEIALwA6AMBIgACEQEDEQH/xAAcAAAABwEBAAAAAAAAAAAAAAAAAQIEBQYHAwj/xABDEAACAAMFBQUEBwUIAwEAAAABAgADEQQFEiExBkFRYXEHEyKBkTJCobEUI1JiwdHwFUNyguEzU2NzkqKy8RYkNJP/xAAaAQACAwEBAAAAAAAAAAAAAAAAAgEDBAUG/8QAJhEAAgIBBAEFAAMBAAAAAAAAAAECEQMEEiExEwUiMkFRFHGBYf/aAAwDAQACEQMRAD8A2gWdRr8TWFl1HCELZlGtT1JhYwiFJB3nAQKnhA73gDBgk8oACVG3mFYIIIeMHggBgBAgw/WCqIGPlEkABMGRzgs4GGIAAEDEIGEQWKAA6mAKwdTBYYADgQRWADAAqCpAgiIADrAqIKG94WxZUqZMb2Zas56KCaQANL2v1ZNFAxzWzWWCBl9p2Psjn6ViOe9p9MReUgAxEBCVA31d2FRzoIibuls/1kz+0meNjQEB6BsJ3hQDhA+6eMOLdaB7IAZqMVQnUHwsx3hcyPOK7bLNqHNg2pYMBPAwlgomAYSmIgS+9l1NFJIAcGmYrrEnbbad0VmbZ1Z3Q4aPLOJceYUgqaIdFoFbLRkB6x1wbWCYzyZpq6y5UxW4q8tS4PMMa+cJOddmrT4lJ2vos8y315wwtL8CfyhraZtKUMclt1YzymdrHp6Vo5zEOI/nBq5HH+sdS4Ijm35ekVPs1XYm1P7C1yLA05L4/PMLBQ27zHOOXsqBU/afxHX7oQecHBYbVXJpos43knrBjCOEELMN5J84UAo/VY6h48HecIUGPCCxiDxHhBZAWAwMEFgNczB4BAQHiEDFygYhAxcAYAAa9IGGBnAwQACggYuEDKBXhAAKmCI4wfnAIEABACFUgsUCpgAOhgoFILKAAVERW1KBrJNl1AaYpRASAXc5qi8S1CKRIWu1iWjOQaKKnpxjHdu9tu9JTVaggA5qQaq8thmrDWohWxki1WK0jClKeJMhWh1r4hwp6ZjWO8uxqGExgveMAuMgCoahCgn3chReUZ5c/aUikm0y3ctk7ywmddWaXSqsdThqp1oprD22dq1iUHuZcxmOHOZLOHwDwHCKZjj8DCoeyw7S3sJFnmOzFTNDSpasgDSwapOcNWpTCOdSwppGY3FeLNbHtAUiWThHALUKqZ+0QqisRl53vOvCc82dMpLlirtSiy03AKdSaAKuVTuFIbJew7wBMlVVVF3BdWXmxJqWO+KskW02btNlWNr+7Zs0u0CYoIaoIhSSCND6xVrjvQYASTT9bon7PfktxlXzjApfp6ja69vTHyTDvgWieFUsa0A0Gp3AKN5JoBDM2sHLWv6EOQgJAY1pmFr732ug+ecOVThtG1kcjX2qktnXxE1anTIdBAju1nFchAiE2O9rNMEniSYMKo4QlZJ3k/KFYAP6x1qPDth94N1YAY8ILvRB4uUSQFhNdYVgEJoa6weEb4gkAYQeI8ISZg/QgwTwgIDof+oFILCePpAoIABi4QdTwgsUDOAA6QWUDKAGgAFYOhgVggIABSBWCdgoqchxOXzirX92m2GyghpwmOP3cr6xq8CR4R5mIsknb6vCXIkTJk5gstFYsagZUIoOZrQR5gvW2I/jlnCtSDLZqmXrhIY+2CAMx7JqDui1X7tFbb+mYJMsJZ0aubUlIdxnTdHb7qivAGJmxbNWawST4ROnupV5szOoOolockAPUmmZGkG3dyF0ZKWJYBc2aijPUnQGNHseylkSSifVTXClpk1wCAwAaY/8C1oByHGKVb9mWxESSXJZQgpWZU1AQU9o56we0l590n0WWwZsvpMxdHddJCEay03n3mFdwgqibvkabR30jnurOMFnRiQAKGY51mMPkNwiGQZfrXdSOcdh7MT9Bdlq2XvnEDKbJtV58cuMTVlthRs9IzsOVYMpoQagjjFxsdvE+XjAAYZOvBtxHI5xztRhr3I9N6VrN68Unyui2LbCrVGf2ebt7A6ChJ6ROWObqa1rlnwApn+t8U+7Z5KgHWWGP+qiofIYonrFaPCIyJ0d6UNyLHImBqCnpAiNs9rA15aQcXxmjBPDK+DVhLJ1b0hQlqP6xFyb1xHxVHSH0uavPzjqWeLaO3eDd8oGIndB94N0CpiRaElDXWFYBBFM8zAyEAMPFwEA1gd5wEAV5QEAC84FRAw8YGMCAAYogNr76mWeQxkhO8NAHmMElS66u7NrQDQVOYyiRvG3TAtJIQudCxbCOZCglumXWKTb9gVnv3tvtc6ccvAgEmWOQAxMB0IMJKSRbGDZSpm2hs8wO95WqfMrmsvBKkk71AmKzOvRFiaTtSvOf/8APYXI3EWeaw/1NQQ/FwWexOZtjXASBiB8dQODPVh5GIu9+0+ZLYCUc65kkmKVlL/49qxwb62jmezZmQfwWdf+Tkxye69pJvtTO7HOfJSnlLUxI7N9rbzZglvJebpUyUZ2WppVlWuUWm2X9jqKFACQVPtdW4dIvi1Izzg4PmjNbT2a22cf/at6NxoZ9oPTx4Fh1ZOzaxSRim455H94RLl1/wAqXSvmTFjvC98I1pzIGfpFVvC9Gc0OQ6xaoIqslrRfgVRLlBVRcgFAVV/hUZD+sQFvtBc1Ncv1rCFXfu45U0rn+t0Mr9v1bFKD5G0OKyJZ9wHL6RMU7vsKda4jkBWW6BIj9p72FjUy5ZP0qYpxHfZ5TbvuzXGv2RTeYz4mFz57OSzEszEliTUknMkk6mOUVjNgrCkeEGCgIHFYd3RbmlTQVBavhKiviB3Zb4a2GQZjqgIBYgAk0ArxO6LfZrFKszCUhV7S9QWNaJQVoaZqMv4jCZKqjTgUtylF1Q5u63gzQBo6lQa7zmpYdRTzicW0YViny0dHHe4SyzFYFSKFWepoB94fGJq2Wkgkcz845WaCi+D2ekzeSFsfm8cx5QIZXfZi5B3VECKGa7NB2N2r+l2fET9bKIlzV+8NJgHBgK9YtdkvfDk2YjCprTrpvAuASpxZbpslmNR1HwI5xpf7cSZKSZKbFLmDEp+angQcjHY3VyeC2XwaDJtasKqw9c46/TQN9fjGYfT2qKGnnAa3vizYnrB5Q8JqC2tTqT8vwhU22ogqT6Rnq3kcvGwyzyy+cNdoNo2l2VyrVYFMOW/vF48qxHmF8PPJo6X1LbRvWFteKj3vSMcse2x0mSxTQlTQ+u6Hj34HoUclQeNHFONNYr87NC0yNNmXqtaA+ucNrTetM6Yqb4pTXzIlLiLu7fZ4dTwhAv6c+aqgXgBWvnCvNZZHCkWE7Ru2/Du1iNvG1MwriyhpJvXvCRMUdVGfnHUWDKgORBp5wjm3wWKCjyV+97wwgBnWWjEKZjE4EqaY2oKkDhFD2jm2dZ7SrPNa0IFX6+hFXpWYRLC5KN3zMXjb+5z9BrQnBNTHX7DZVrwxU9YTstfEuxWeqqqnViAKnkTvrwh4tQXK5KsilPp8ETsttLJkSMDMw8TFZkqgDDI0cChJHOJe07XvqoVkIqMQBJHHFkRGb3veDzpxICrRmNFFACxJbLmCB5RIWO8KJhb3aUHDL5RvhJHNki5LeqzRqRXdUmCKjdviqm0qxqj4SNxNK9IfW61myysVt8U1x9VYtKr7s22sPEJZ1EsUL76DWxyFofXpfMuzSRNcBy4PcSjpNINO9emkkHh7ZyGQJjNbdbnnTHmTGLO5LMx3mvDcOA3R0vK85k+Y0ya2J21NABQZKqqMlUAABRkABSGZituyeuAjBQIIxAAMJMHWEwwCg0PLvvAypgmChYV1qczlUwxg1iGrJi2naLpPtCzZauN9OoOIVXypD/uy84jmYpd3Wph4BozL5GtaiNDuOVimFjwHqY5mphtaR6r0rL5E0yw3bYQtIEP7KmkCM8TqzlToPay55doklHoGBJRt6tr6GM1u29JtgmmXMBMpjV0GoOgmyjx5b40a2YiSCcwSDypEVemz6T0IfIj2WAzB314jlG3dTPH7K5R3sdqWYqujB0OjD5Ee6eIjuddYz2bZ7Td82qmgP80uaPz+Ii13NtXKn0U0lTN6Mfa/gfQjlrA19oE/0mmn56xBbUz/AKpEJ9uYDTkoxfOkS75HOKttG2Keo1CJ8WJJ+AWELErGom0G6FSrbTMeoyMcVNOcJQDdClqHSW0trmeIjutpYDJmB6mGkogNzpSOxaucLRYh3LvqatPGYnbt2wYUEzPMZgUI6xVMW6FSxllrXODoNtmu2W85M6WUOFlYFWBHhKnIhhw+UUbabs9nipsX18sCqyqjvU3KBiIExRrUZ5DWIeXOYaExM2HaiZLAXPCMsz8YZZP0rngte1mfm5ptnoJ8qZKYn94jJXkCRQ+RjnaUzqBUgZj7S7x1jUry22LyWR0WapGaOMSnqN0ZlNsTGYe5KgHRHrUHhi4cCYthNOVozzwuMKaJRL4kWGWHklLTbJgDhyA0myhhUUDD6ycB5LzMU60z3mMzuxZ3JLMxJZidSTvhzakoxquFgaOv2TxHEGODRruzC1Q0IhBMd5iw3MShWCCMHCYYgIwUKhMSAIEHHSRJLMFUFiSAAASSSaAADU1IgYDu55ZMwGmQPxzoPgfSNI2dFAo41Y+tBD+1dm0yx3MmIVnG0JPnhRXuk7p5arUahS9WPEnhEfc70nKPuU+Ec3Vv3I9P6PWxlulGDjjLbSBGWJ2nEktoLGFm4ho+fnEafSLTa7MJsoevnFXmoQaHUZRsmqZ5DG7VHC0SlmKVcBlOqnMdf+oqF8bD1qZJxDXAxow/hbf5xdFTWECXupCJtFmxPszmTfVrs3gLYlH7uaMxyBOfoY4zdocTMzowZjU008q+UbFcVzJOtCJORXUBndWUMKBaBaMDvIiXtPZTdszSzlP8uZMlj0DUi+Ed6tmeUnB0jAzfso7n9B+cF+3pW4P6D842a29it2qMTG0DkJwPzWKHtRsPYpA+p77F96YrD/hCzjjh2WQlkn8Snzb/AF0CsedaU8jBydpBvB8s4bzLtAO/4RyN3jiYF42Q5ZUSn/k0rg/pDedtR9habqtnUdBDL9lczCGu2m8xKjiFeXNQ9O1k73So6qD84l7o2iaaD3iezqy113DD+MVORJxGm6lfLdDh7OVFRXI1IqcxDyxw+IkMuT5WXJ7QGBw57sjp1GsRqVrw48hETMsismJTTg34HfURxWbM016t+qxQsNdM0fyrXKHl6MKynNT3mNWJ94BgtYj7VIKNh60PEQ7tEnJQTWYSMhkElqa0A3VMS1osAmy6HI6g8D+UXOahRn2OdlWYxwdYcz5ZViCKEGhHAxxaL0zM4nCChbrCaQ4tBQVIOkLRILCgklE7o3vsm7L/AKMFtlqX68isqWQPqQffb/EI0+yDx0ZdkvZZhwW21oK5NIksNKiqzpi8d6qepjYCISTLEiA26L/s+eEGbAKc/dLDHTyjGbvnUn9CB65RqvaDeuGWJS6kYm5A6D4RlFkuOc9o7z2VqKkndyEc/PTkei9NTjj4XbLkTSnlAjhaLSK0GgoIEZLO8uuS73TMxSl6RDXpZaTTD3Z2bWSOWXpBWwDGSd0dKfxPEY/kyImyctNY6SbPTMa6A8I7hMRqf+hDmRKLHCuvPQczy+cUl9kzslYMIea2p8A5qDVj/qNPKJi2XsqDLWkQtqvhJSBFPhUUB3nn5xSL+2ryIBh5Zdq2xFjp973SJPaLackkYjGf3teBcmGttvMsdYZl66xm5k7Zr4iqQ3nJWECTDiBghytnLBDC9nwpT7R+AzPzESZEQttXvJ4XdkDyGpi3Evdf4UZeqX2drts1EBOreL8oe9xWOgELEJKduyyMElQx/ZxU1Rip8iD5GFCyzftqBxVADD4LHTDE+aRK08XyNLPYAprqSaknMnziSlplBS5VYdy7OYqlO+WXRxV0QN93bjGNR4gMxxX8+EVykX97MYrV9XTgOMDwk58m49DGnBlv2szajA170QZSORWHmCBMs+VeEak6dGJwsaBY13sj7L+9K221J9UKNIlMP7Rq5TGB9wbgfaPLVl2T9mX0tharSv8A6yHwIf37g7/8MEZ8TlxjfVAAAoMqDSgFBQUG6JbK6DgjBVgEwllhnO2wran5YR6KIrkyeQIs+3d3ss/vR7MwA/zgAEeYFfOKvMI3xy8173Z6/Q14Ytfg2a0Go5mBHQSKkdYEUm6TLnsxM8BHMxP2vZ0tQiaM88JXIdCsVvZxqFxFtt96pJlgA+LCKnhlpHUdbbZ4em51Hsh513NLPiKAcQfwpEPeO0SygVU1O88eAHKGl87Rlq5xSrfbcRjHKbbpdHQhiUVbH157Rs1c4r860MxzgmaExCGYVIKsGYSFhitnRRCmhNaaxJ3DcMy2Tu7l0WgxO7eyi6VNNa7oErJ65Iea9ATwBMRd0JUvMbjQE5czGn3p2ZSGkskm2hrQRkp7vC7AHw0GY61MR9gvCz3eglyZMp5igCZNmKJjGZTx0rkorlQcIu3KMWvtlaxyyTv6X+FVTOOkuXFlvPaOz2wAPLWXP0WagABbcrAarAa2WSQO7EhZrKKTJjsxOKmeChooBrFDf4aY42yCl2YkxO3JslPtJ+qlkrvc+FB/OdfLOLtc1y2CTKSY4M6YyLNEskOERhiqQPDkN7Vi+yqYRh0IBUDIUOYoOnCLYYL+TM2TVKHEF/pR7t7LJSgd9NZ24IMKjzNSYlU7PLIPdc9Zh/ARZsJ4H0gusaVhh+GR6jI+5EB/4FYv7o//AKP8c4zztB7Mp6K0yyl50mtWlazJa/dA/tV/3DnGxqYIwyhGPKSEeScuHJnkh5GA0p0P4deWsa/2a9lwAFptqAkisqzuAQARlMnKd9CaIdNTnF9tGxlke1LamkIZ65h86E7mdPZZhuY59YmyYakRudUIlSwqhVAVVFFAFAAMgABkBBwCYTEEBloTi4QKQ2t7HDlv16QN8DxjudENtTbUMsqTlrxz3UjPp8rxZaHKJ2/7WzVWUDoatQmg3BctYiLnsJloxnZVIYA66Zmh0rHNyy3M9XpMaxY6QiVZzUdYEdrTeirBxVwjaS9znC/XKIza2+SsxkrpSJggCaKaVr8YoO3k8i2zB/CfUVjblVo8jhdSv/g1nW8k6w1eZWGCTI748oo2mpSsDGABBhN+78Y6LyEQgYjBC0lZgDMmgHU5CFrLJiTuGx1noTmFJcjM+yCRWmgrSCyNtmhbLbNWSVLCzJUqbMAq7uA1W34cWQUHdEJtJZJVhE6ZZmHdzsIZJbB+7pWuQzAJI6RXL02r7uq1qDvU0OeoMVaXfMwz1cAy0VgzE7wNx41i6MZTSVCTccL3Xz+CrbtSFbFLNXBqCMqHdn5w3vmyMhRlnK5aWrEgU8RGIg8SCYZXva5bzGZEw1Nf0IZTLQeMa440ukc/Jqck+2SViZMDGY0zvPcIICjqKVMcP2gVrXPI51hiJhMSV03HNtUxZclGdjQVAJCioBZjuAhnFfZEMkqpEvcjTpngQPhFMYU0UA/jQ6A741Pai9HEsCXbrTJmlaKB3YlCgoquoWu72q1iUua5pV3WRZYocI8THV33t0rpyiBe0SrztMuR7LM9SRnVEzccjQZHnGWTe72myOKLjcukV+b2eX83jM1y2v8A95xf8qRxXa++rqdRae8ZK0C2gd4jclng1B/m8o3wny+PKONssyTZbS5iq8txRkYBlI5j9UjXZz6K9sR2gyLyQhKy56iryHNWA0LI3vrXfqN4EWgmMD282OmXRaZdrsbMsov9WfaaTM/um+0jCoFdQCDujYNkNpEt9jl2haKW8LpWuCauTr03jkRAwRNFoTCiYTWFsYAEETAMCIJEzJgAqdIq99bRhTQHP5Q12wvwhzLU+yBXrvimWi0E8zGTNn52o9BoPT04rJP7JO2bROa0JHSIS1Xkefz+cc3JhvMl1jHbZ2444xXCGk60EnzHzgQ4l2TMdR84EQDRpEiw1AYEVrGedpFlK2sMQfGgz3VGUXmyWpkpwhxeEqXaUwzFB6j5cI6cluR4mE9suTGbPIZmAUEkmgABJJ4ADMnkIul2dmVsdQzScFdA7qh5YhqI0bY3ZORZUxIo7xq1mHNgtTRE+yKcPjFnoBrmeecKsKkuSyWop1EyqV2U2gisyZJTkCzf8RD+ydkwyxz8vuy6/FjGiWipUhRBSpNAMRhlggmI886K5YezyxytUea3F2NP9K0EPr6sqSrJMVFlywRQBQErmNaCJO1WsItQM9B1iq7QCfNlsJaq7Hcx15UMRkcYqkicanNqTfRke1EgSSTMaXiPsorBmIPvEDdFOtVqLmp/pFgt/Z1bjaCq2dqO5wkspAFfeauQi7bPdlsmzMs20sJzrmEpSWrbtc3pzy5Q6cYRVMWccmWdvgp+yPZnPttHb6mSc8bCrN/lpv6nKNSurs2u6zDxShNYatNOP/b7I8hD2132Ja5UrwG4fhFRvfag5hTCPKWwwUWuddl3hSPo1mz/AMJfyg7VtHJs8vBLoiqAFCgAAdIy6032x3/OGVqvFmFCfjCOUi6MYLsn9ob/AHme8TU5dIn+yvZiY1oFsdSspFYSycu8dhhJA+yBXPiYod3STNmy03vMSWP5mC/iY9JrJCgACgXJQNABkABuiccbK8+SlS+wzBUhWKElo1GIjdpriW2WSdZ2/eoQvKYM5bdQwX4xlHYVe7JabRZGyExO8C/ZmyjhcDqh/wBgjaQ35+mcYXcsv6PtYVGQNqnr5TZbtT1MSiGbpihMCBCMkEA89N/lAg6xAxlt6yy8x5h99ifKuURkyTFz2kuzu3qo8D5jkd4isWyVn+vKOXkjUj2mmzRnjTiRpliEd3Hd5cc2hTVYlUzHWBHWVmRBRBDLsZAKAgRzWVDi5c5ecBpQxR1zwQqwWgy3GtNItkiepFRnFSmZRJXRMJGfGGiKyeM3mB5wkOtdamOAs4McbRZgBlX1hqEsReVlmzGGEhVGQqcyeMR8+5p4FfaI3Bsz0h5KnsDrEnLeoit4k+S9ZpR4RSp89kNGRlY1AqQpJ4LU5mIS8LwcMVxYT9hxhPQE6xot5XXLtKGXOQOuWuoO4qdQekZreErxNKYl1VnUFqFgFNBmAM4z5IOJsw5t/aIC8Lc1TWsQFonGsSlrWhYVNBpWn5REOtd5+EQkTN8jeZMjhiJhyZAPGFJZBxPw/KGSKmTexViM232UDUTkboE8ZPwj0ETGU9kl2p9IeZmWSWQulBjIVjprQUjVSIsxdFWd3JBVgoVSBSLLKAgP18PxEYfdB77awsMwLVOfyly2FfgI2+Y+FWI1Csw6qKiMW7FbMHvGfNapcWd2B+9MnKrn0r6xKFZtMCBAiGOCBAgmMQSVzaW15Eahd3GKqWV1DKaj5HeDzidvQ1fP3sQPSKfYSUtBUHwuSCDpkMj1jn5Xcj1mjgo4uDtNl/KGsxIlpkkVhvPkj5xUzcmRss0PmIOOhlCo6wIgdn//2Q=="/>
          <p:cNvSpPr>
            <a:spLocks noChangeAspect="1" noChangeArrowheads="1"/>
          </p:cNvSpPr>
          <p:nvPr/>
        </p:nvSpPr>
        <p:spPr bwMode="auto">
          <a:xfrm>
            <a:off x="307975" y="-700088"/>
            <a:ext cx="22098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data:image/jpeg;base64,/9j/4AAQSkZJRgABAQAAAQABAAD/2wCEAAkGBhQSEBQUExQVFRQUFRUUFhUXFBUVFxUUFxQVFBQVFBQXHCYeFxwjGRQUHzAgIycpLCwsFR4xNTAqNScrLCkBCQoKDgwOGg8PGiokHB8pKSksKSkpLCkpLCwpKSksKSwpLCwsKSwsKSwsKSwsLCwsKSkpKSwpLCwpKSwsLCwpKf/AABEIALwA6AMBIgACEQEDEQH/xAAcAAAABwEBAAAAAAAAAAAAAAAAAQIEBQYHAwj/xABDEAACAAMFBQUEBwUIAwEAAAABAgADEQQFEiExBkFRYXEHEyKBkTJCobEUI1JiwdHwFUNyguEzU2NzkqKy8RYkNJP/xAAaAQACAwEBAAAAAAAAAAAAAAAAAgEDBAUG/8QAJhEAAgIBBAEFAAMBAAAAAAAAAAECEQMEEiExEwUiMkFRFHGBYf/aAAwDAQACEQMRAD8A2gWdRr8TWFl1HCELZlGtT1JhYwiFJB3nAQKnhA73gDBgk8oACVG3mFYIIIeMHggBgBAgw/WCqIGPlEkABMGRzgs4GGIAAEDEIGEQWKAA6mAKwdTBYYADgQRWADAAqCpAgiIADrAqIKG94WxZUqZMb2Zas56KCaQANL2v1ZNFAxzWzWWCBl9p2Psjn6ViOe9p9MReUgAxEBCVA31d2FRzoIibuls/1kz+0meNjQEB6BsJ3hQDhA+6eMOLdaB7IAZqMVQnUHwsx3hcyPOK7bLNqHNg2pYMBPAwlgomAYSmIgS+9l1NFJIAcGmYrrEnbbad0VmbZ1Z3Q4aPLOJceYUgqaIdFoFbLRkB6x1wbWCYzyZpq6y5UxW4q8tS4PMMa+cJOddmrT4lJ2vos8y315wwtL8CfyhraZtKUMclt1YzymdrHp6Vo5zEOI/nBq5HH+sdS4Ijm35ekVPs1XYm1P7C1yLA05L4/PMLBQ27zHOOXsqBU/afxHX7oQecHBYbVXJpos43knrBjCOEELMN5J84UAo/VY6h48HecIUGPCCxiDxHhBZAWAwMEFgNczB4BAQHiEDFygYhAxcAYAAa9IGGBnAwQACggYuEDKBXhAAKmCI4wfnAIEABACFUgsUCpgAOhgoFILKAAVERW1KBrJNl1AaYpRASAXc5qi8S1CKRIWu1iWjOQaKKnpxjHdu9tu9JTVaggA5qQaq8thmrDWohWxki1WK0jClKeJMhWh1r4hwp6ZjWO8uxqGExgveMAuMgCoahCgn3chReUZ5c/aUikm0y3ctk7ywmddWaXSqsdThqp1oprD22dq1iUHuZcxmOHOZLOHwDwHCKZjj8DCoeyw7S3sJFnmOzFTNDSpasgDSwapOcNWpTCOdSwppGY3FeLNbHtAUiWThHALUKqZ+0QqisRl53vOvCc82dMpLlirtSiy03AKdSaAKuVTuFIbJew7wBMlVVVF3BdWXmxJqWO+KskW02btNlWNr+7Zs0u0CYoIaoIhSSCND6xVrjvQYASTT9bon7PfktxlXzjApfp6ja69vTHyTDvgWieFUsa0A0Gp3AKN5JoBDM2sHLWv6EOQgJAY1pmFr732ug+ecOVThtG1kcjX2qktnXxE1anTIdBAju1nFchAiE2O9rNMEniSYMKo4QlZJ3k/KFYAP6x1qPDth94N1YAY8ILvRB4uUSQFhNdYVgEJoa6weEb4gkAYQeI8ISZg/QgwTwgIDof+oFILCePpAoIABi4QdTwgsUDOAA6QWUDKAGgAFYOhgVggIABSBWCdgoqchxOXzirX92m2GyghpwmOP3cr6xq8CR4R5mIsknb6vCXIkTJk5gstFYsagZUIoOZrQR5gvW2I/jlnCtSDLZqmXrhIY+2CAMx7JqDui1X7tFbb+mYJMsJZ0aubUlIdxnTdHb7qivAGJmxbNWawST4ROnupV5szOoOolockAPUmmZGkG3dyF0ZKWJYBc2aijPUnQGNHseylkSSifVTXClpk1wCAwAaY/8C1oByHGKVb9mWxESSXJZQgpWZU1AQU9o56we0l590n0WWwZsvpMxdHddJCEay03n3mFdwgqibvkabR30jnurOMFnRiQAKGY51mMPkNwiGQZfrXdSOcdh7MT9Bdlq2XvnEDKbJtV58cuMTVlthRs9IzsOVYMpoQagjjFxsdvE+XjAAYZOvBtxHI5xztRhr3I9N6VrN68Unyui2LbCrVGf2ebt7A6ChJ6ROWObqa1rlnwApn+t8U+7Z5KgHWWGP+qiofIYonrFaPCIyJ0d6UNyLHImBqCnpAiNs9rA15aQcXxmjBPDK+DVhLJ1b0hQlqP6xFyb1xHxVHSH0uavPzjqWeLaO3eDd8oGIndB94N0CpiRaElDXWFYBBFM8zAyEAMPFwEA1gd5wEAV5QEAC84FRAw8YGMCAAYogNr76mWeQxkhO8NAHmMElS66u7NrQDQVOYyiRvG3TAtJIQudCxbCOZCglumXWKTb9gVnv3tvtc6ccvAgEmWOQAxMB0IMJKSRbGDZSpm2hs8wO95WqfMrmsvBKkk71AmKzOvRFiaTtSvOf/8APYXI3EWeaw/1NQQ/FwWexOZtjXASBiB8dQODPVh5GIu9+0+ZLYCUc65kkmKVlL/49qxwb62jmezZmQfwWdf+Tkxye69pJvtTO7HOfJSnlLUxI7N9rbzZglvJebpUyUZ2WppVlWuUWm2X9jqKFACQVPtdW4dIvi1Izzg4PmjNbT2a22cf/at6NxoZ9oPTx4Fh1ZOzaxSRim455H94RLl1/wAqXSvmTFjvC98I1pzIGfpFVvC9Gc0OQ6xaoIqslrRfgVRLlBVRcgFAVV/hUZD+sQFvtBc1Ncv1rCFXfu45U0rn+t0Mr9v1bFKD5G0OKyJZ9wHL6RMU7vsKda4jkBWW6BIj9p72FjUy5ZP0qYpxHfZ5TbvuzXGv2RTeYz4mFz57OSzEszEliTUknMkk6mOUVjNgrCkeEGCgIHFYd3RbmlTQVBavhKiviB3Zb4a2GQZjqgIBYgAk0ArxO6LfZrFKszCUhV7S9QWNaJQVoaZqMv4jCZKqjTgUtylF1Q5u63gzQBo6lQa7zmpYdRTzicW0YViny0dHHe4SyzFYFSKFWepoB94fGJq2Wkgkcz845WaCi+D2ekzeSFsfm8cx5QIZXfZi5B3VECKGa7NB2N2r+l2fET9bKIlzV+8NJgHBgK9YtdkvfDk2YjCprTrpvAuASpxZbpslmNR1HwI5xpf7cSZKSZKbFLmDEp+angQcjHY3VyeC2XwaDJtasKqw9c46/TQN9fjGYfT2qKGnnAa3vizYnrB5Q8JqC2tTqT8vwhU22ogqT6Rnq3kcvGwyzyy+cNdoNo2l2VyrVYFMOW/vF48qxHmF8PPJo6X1LbRvWFteKj3vSMcse2x0mSxTQlTQ+u6Hj34HoUclQeNHFONNYr87NC0yNNmXqtaA+ucNrTetM6Yqb4pTXzIlLiLu7fZ4dTwhAv6c+aqgXgBWvnCvNZZHCkWE7Ru2/Du1iNvG1MwriyhpJvXvCRMUdVGfnHUWDKgORBp5wjm3wWKCjyV+97wwgBnWWjEKZjE4EqaY2oKkDhFD2jm2dZ7SrPNa0IFX6+hFXpWYRLC5KN3zMXjb+5z9BrQnBNTHX7DZVrwxU9YTstfEuxWeqqqnViAKnkTvrwh4tQXK5KsilPp8ETsttLJkSMDMw8TFZkqgDDI0cChJHOJe07XvqoVkIqMQBJHHFkRGb3veDzpxICrRmNFFACxJbLmCB5RIWO8KJhb3aUHDL5RvhJHNki5LeqzRqRXdUmCKjdviqm0qxqj4SNxNK9IfW61myysVt8U1x9VYtKr7s22sPEJZ1EsUL76DWxyFofXpfMuzSRNcBy4PcSjpNINO9emkkHh7ZyGQJjNbdbnnTHmTGLO5LMx3mvDcOA3R0vK85k+Y0ya2J21NABQZKqqMlUAABRkABSGZituyeuAjBQIIxAAMJMHWEwwCg0PLvvAypgmChYV1qczlUwxg1iGrJi2naLpPtCzZauN9OoOIVXypD/uy84jmYpd3Wph4BozL5GtaiNDuOVimFjwHqY5mphtaR6r0rL5E0yw3bYQtIEP7KmkCM8TqzlToPay55doklHoGBJRt6tr6GM1u29JtgmmXMBMpjV0GoOgmyjx5b40a2YiSCcwSDypEVemz6T0IfIj2WAzB314jlG3dTPH7K5R3sdqWYqujB0OjD5Ee6eIjuddYz2bZ7Td82qmgP80uaPz+Ii13NtXKn0U0lTN6Mfa/gfQjlrA19oE/0mmn56xBbUz/AKpEJ9uYDTkoxfOkS75HOKttG2Keo1CJ8WJJ+AWELErGom0G6FSrbTMeoyMcVNOcJQDdClqHSW0trmeIjutpYDJmB6mGkogNzpSOxaucLRYh3LvqatPGYnbt2wYUEzPMZgUI6xVMW6FSxllrXODoNtmu2W85M6WUOFlYFWBHhKnIhhw+UUbabs9nipsX18sCqyqjvU3KBiIExRrUZ5DWIeXOYaExM2HaiZLAXPCMsz8YZZP0rngte1mfm5ptnoJ8qZKYn94jJXkCRQ+RjnaUzqBUgZj7S7x1jUry22LyWR0WapGaOMSnqN0ZlNsTGYe5KgHRHrUHhi4cCYthNOVozzwuMKaJRL4kWGWHklLTbJgDhyA0myhhUUDD6ycB5LzMU60z3mMzuxZ3JLMxJZidSTvhzakoxquFgaOv2TxHEGODRruzC1Q0IhBMd5iw3MShWCCMHCYYgIwUKhMSAIEHHSRJLMFUFiSAAASSSaAADU1IgYDu55ZMwGmQPxzoPgfSNI2dFAo41Y+tBD+1dm0yx3MmIVnG0JPnhRXuk7p5arUahS9WPEnhEfc70nKPuU+Ec3Vv3I9P6PWxlulGDjjLbSBGWJ2nEktoLGFm4ho+fnEafSLTa7MJsoevnFXmoQaHUZRsmqZ5DG7VHC0SlmKVcBlOqnMdf+oqF8bD1qZJxDXAxow/hbf5xdFTWECXupCJtFmxPszmTfVrs3gLYlH7uaMxyBOfoY4zdocTMzowZjU008q+UbFcVzJOtCJORXUBndWUMKBaBaMDvIiXtPZTdszSzlP8uZMlj0DUi+Ed6tmeUnB0jAzfso7n9B+cF+3pW4P6D842a29it2qMTG0DkJwPzWKHtRsPYpA+p77F96YrD/hCzjjh2WQlkn8Snzb/AF0CsedaU8jBydpBvB8s4bzLtAO/4RyN3jiYF42Q5ZUSn/k0rg/pDedtR9habqtnUdBDL9lczCGu2m8xKjiFeXNQ9O1k73So6qD84l7o2iaaD3iezqy113DD+MVORJxGm6lfLdDh7OVFRXI1IqcxDyxw+IkMuT5WXJ7QGBw57sjp1GsRqVrw48hETMsismJTTg34HfURxWbM016t+qxQsNdM0fyrXKHl6MKynNT3mNWJ94BgtYj7VIKNh60PEQ7tEnJQTWYSMhkElqa0A3VMS1osAmy6HI6g8D+UXOahRn2OdlWYxwdYcz5ZViCKEGhHAxxaL0zM4nCChbrCaQ4tBQVIOkLRILCgklE7o3vsm7L/AKMFtlqX68isqWQPqQffb/EI0+yDx0ZdkvZZhwW21oK5NIksNKiqzpi8d6qepjYCISTLEiA26L/s+eEGbAKc/dLDHTyjGbvnUn9CB65RqvaDeuGWJS6kYm5A6D4RlFkuOc9o7z2VqKkndyEc/PTkei9NTjj4XbLkTSnlAjhaLSK0GgoIEZLO8uuS73TMxSl6RDXpZaTTD3Z2bWSOWXpBWwDGSd0dKfxPEY/kyImyctNY6SbPTMa6A8I7hMRqf+hDmRKLHCuvPQczy+cUl9kzslYMIea2p8A5qDVj/qNPKJi2XsqDLWkQtqvhJSBFPhUUB3nn5xSL+2ryIBh5Zdq2xFjp973SJPaLackkYjGf3teBcmGttvMsdYZl66xm5k7Zr4iqQ3nJWECTDiBghytnLBDC9nwpT7R+AzPzESZEQttXvJ4XdkDyGpi3Evdf4UZeqX2drts1EBOreL8oe9xWOgELEJKduyyMElQx/ZxU1Rip8iD5GFCyzftqBxVADD4LHTDE+aRK08XyNLPYAprqSaknMnziSlplBS5VYdy7OYqlO+WXRxV0QN93bjGNR4gMxxX8+EVykX97MYrV9XTgOMDwk58m49DGnBlv2szajA170QZSORWHmCBMs+VeEak6dGJwsaBY13sj7L+9K221J9UKNIlMP7Rq5TGB9wbgfaPLVl2T9mX0tharSv8A6yHwIf37g7/8MEZ8TlxjfVAAAoMqDSgFBQUG6JbK6DgjBVgEwllhnO2wran5YR6KIrkyeQIs+3d3ss/vR7MwA/zgAEeYFfOKvMI3xy8173Z6/Q14Ytfg2a0Go5mBHQSKkdYEUm6TLnsxM8BHMxP2vZ0tQiaM88JXIdCsVvZxqFxFtt96pJlgA+LCKnhlpHUdbbZ4em51Hsh513NLPiKAcQfwpEPeO0SygVU1O88eAHKGl87Rlq5xSrfbcRjHKbbpdHQhiUVbH157Rs1c4r860MxzgmaExCGYVIKsGYSFhitnRRCmhNaaxJ3DcMy2Tu7l0WgxO7eyi6VNNa7oErJ65Iea9ATwBMRd0JUvMbjQE5czGn3p2ZSGkskm2hrQRkp7vC7AHw0GY61MR9gvCz3eglyZMp5igCZNmKJjGZTx0rkorlQcIu3KMWvtlaxyyTv6X+FVTOOkuXFlvPaOz2wAPLWXP0WagABbcrAarAa2WSQO7EhZrKKTJjsxOKmeChooBrFDf4aY42yCl2YkxO3JslPtJ+qlkrvc+FB/OdfLOLtc1y2CTKSY4M6YyLNEskOERhiqQPDkN7Vi+yqYRh0IBUDIUOYoOnCLYYL+TM2TVKHEF/pR7t7LJSgd9NZ24IMKjzNSYlU7PLIPdc9Zh/ARZsJ4H0gusaVhh+GR6jI+5EB/4FYv7o//AKP8c4zztB7Mp6K0yyl50mtWlazJa/dA/tV/3DnGxqYIwyhGPKSEeScuHJnkh5GA0p0P4deWsa/2a9lwAFptqAkisqzuAQARlMnKd9CaIdNTnF9tGxlke1LamkIZ65h86E7mdPZZhuY59YmyYakRudUIlSwqhVAVVFFAFAAMgABkBBwCYTEEBloTi4QKQ2t7HDlv16QN8DxjudENtTbUMsqTlrxz3UjPp8rxZaHKJ2/7WzVWUDoatQmg3BctYiLnsJloxnZVIYA66Zmh0rHNyy3M9XpMaxY6QiVZzUdYEdrTeirBxVwjaS9znC/XKIza2+SsxkrpSJggCaKaVr8YoO3k8i2zB/CfUVjblVo8jhdSv/g1nW8k6w1eZWGCTI748oo2mpSsDGABBhN+78Y6LyEQgYjBC0lZgDMmgHU5CFrLJiTuGx1noTmFJcjM+yCRWmgrSCyNtmhbLbNWSVLCzJUqbMAq7uA1W34cWQUHdEJtJZJVhE6ZZmHdzsIZJbB+7pWuQzAJI6RXL02r7uq1qDvU0OeoMVaXfMwz1cAy0VgzE7wNx41i6MZTSVCTccL3Xz+CrbtSFbFLNXBqCMqHdn5w3vmyMhRlnK5aWrEgU8RGIg8SCYZXva5bzGZEw1Nf0IZTLQeMa440ukc/Jqck+2SViZMDGY0zvPcIICjqKVMcP2gVrXPI51hiJhMSV03HNtUxZclGdjQVAJCioBZjuAhnFfZEMkqpEvcjTpngQPhFMYU0UA/jQ6A741Pai9HEsCXbrTJmlaKB3YlCgoquoWu72q1iUua5pV3WRZYocI8THV33t0rpyiBe0SrztMuR7LM9SRnVEzccjQZHnGWTe72myOKLjcukV+b2eX83jM1y2v8A95xf8qRxXa++rqdRae8ZK0C2gd4jclng1B/m8o3wny+PKONssyTZbS5iq8txRkYBlI5j9UjXZz6K9sR2gyLyQhKy56iryHNWA0LI3vrXfqN4EWgmMD282OmXRaZdrsbMsov9WfaaTM/um+0jCoFdQCDujYNkNpEt9jl2haKW8LpWuCauTr03jkRAwRNFoTCiYTWFsYAEETAMCIJEzJgAqdIq99bRhTQHP5Q12wvwhzLU+yBXrvimWi0E8zGTNn52o9BoPT04rJP7JO2bROa0JHSIS1Xkefz+cc3JhvMl1jHbZ2444xXCGk60EnzHzgQ4l2TMdR84EQDRpEiw1AYEVrGedpFlK2sMQfGgz3VGUXmyWpkpwhxeEqXaUwzFB6j5cI6cluR4mE9suTGbPIZmAUEkmgABJJ4ADMnkIul2dmVsdQzScFdA7qh5YhqI0bY3ZORZUxIo7xq1mHNgtTRE+yKcPjFnoBrmeecKsKkuSyWop1EyqV2U2gisyZJTkCzf8RD+ydkwyxz8vuy6/FjGiWipUhRBSpNAMRhlggmI886K5YezyxytUea3F2NP9K0EPr6sqSrJMVFlywRQBQErmNaCJO1WsItQM9B1iq7QCfNlsJaq7Hcx15UMRkcYqkicanNqTfRke1EgSSTMaXiPsorBmIPvEDdFOtVqLmp/pFgt/Z1bjaCq2dqO5wkspAFfeauQi7bPdlsmzMs20sJzrmEpSWrbtc3pzy5Q6cYRVMWccmWdvgp+yPZnPttHb6mSc8bCrN/lpv6nKNSurs2u6zDxShNYatNOP/b7I8hD2132Ja5UrwG4fhFRvfag5hTCPKWwwUWuddl3hSPo1mz/AMJfyg7VtHJs8vBLoiqAFCgAAdIy6032x3/OGVqvFmFCfjCOUi6MYLsn9ob/AHme8TU5dIn+yvZiY1oFsdSspFYSycu8dhhJA+yBXPiYod3STNmy03vMSWP5mC/iY9JrJCgACgXJQNABkABuiccbK8+SlS+wzBUhWKElo1GIjdpriW2WSdZ2/eoQvKYM5bdQwX4xlHYVe7JabRZGyExO8C/ZmyjhcDqh/wBgjaQ35+mcYXcsv6PtYVGQNqnr5TZbtT1MSiGbpihMCBCMkEA89N/lAg6xAxlt6yy8x5h99ifKuURkyTFz2kuzu3qo8D5jkd4isWyVn+vKOXkjUj2mmzRnjTiRpliEd3Hd5cc2hTVYlUzHWBHWVmRBRBDLsZAKAgRzWVDi5c5ecBpQxR1zwQqwWgy3GtNItkiepFRnFSmZRJXRMJGfGGiKyeM3mB5wkOtdamOAs4McbRZgBlX1hqEsReVlmzGGEhVGQqcyeMR8+5p4FfaI3Bsz0h5KnsDrEnLeoit4k+S9ZpR4RSp89kNGRlY1AqQpJ4LU5mIS8LwcMVxYT9hxhPQE6xot5XXLtKGXOQOuWuoO4qdQekZreErxNKYl1VnUFqFgFNBmAM4z5IOJsw5t/aIC8Lc1TWsQFonGsSlrWhYVNBpWn5REOtd5+EQkTN8jeZMjhiJhyZAPGFJZBxPw/KGSKmTexViM232UDUTkboE8ZPwj0ETGU9kl2p9IeZmWSWQulBjIVjprQUjVSIsxdFWd3JBVgoVSBSLLKAgP18PxEYfdB77awsMwLVOfyly2FfgI2+Y+FWI1Csw6qKiMW7FbMHvGfNapcWd2B+9MnKrn0r6xKFZtMCBAiGOCBAgmMQSVzaW15Eahd3GKqWV1DKaj5HeDzidvQ1fP3sQPSKfYSUtBUHwuSCDpkMj1jn5Xcj1mjgo4uDtNl/KGsxIlpkkVhvPkj5xUzcmRss0PmIOOhlCo6wIgdn//2Q=="/>
          <p:cNvSpPr>
            <a:spLocks noChangeAspect="1" noChangeArrowheads="1"/>
          </p:cNvSpPr>
          <p:nvPr/>
        </p:nvSpPr>
        <p:spPr bwMode="auto">
          <a:xfrm>
            <a:off x="460375" y="-547688"/>
            <a:ext cx="22098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435" y="1781527"/>
            <a:ext cx="3841204" cy="3112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 descr="http://ifportal.net/images/news/10/01/21/tonomet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0175" y="3562079"/>
            <a:ext cx="4879114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202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893176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Гіпертонічна хвороба </a:t>
            </a:r>
            <a:r>
              <a:rPr lang="uk-UA" sz="2000" dirty="0" smtClean="0"/>
              <a:t>- захворювання серцево-судинної системи, що характеризується постійним або періодичним артеріального тиску. На відміну від інших форм артеріальної гіпертензії це підвищення не є наслідком іншої хвороби.</a:t>
            </a:r>
            <a:endParaRPr lang="uk-UA" sz="2000" dirty="0"/>
          </a:p>
        </p:txBody>
      </p:sp>
      <p:pic>
        <p:nvPicPr>
          <p:cNvPr id="4" name="Picture 4" descr="https://encrypted-tbn1.gstatic.com/images?q=tbn:ANd9GcQrlxeZJM52Cl5IyiPgDAlq9tY4qK5gRFEy-n74JTI_nsIRHOc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96952"/>
            <a:ext cx="4205242" cy="2834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ncrypted-tbn0.gstatic.com/images?q=tbn:ANd9GcStzsP0a7r4nj4b4yKom3qXq4YXz_Q2tqQhyOYka45j_6TVmxH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822" y="2132856"/>
            <a:ext cx="3487444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334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SHcy;&amp;acy;&amp;bcy;&amp;lcy;&amp;ocy;&amp;ncy; (&amp;fcy;&amp;ocy;&amp;ncy;) &amp;pcy;&amp;rcy;&amp;iecy;&amp;zcy;&amp;iecy;&amp;ncy;&amp;tcy;&amp;acy;&amp;tscy;&amp;icy;&amp;icy; &quot;&amp;SHcy;&amp;kcy;&amp;ocy;&amp;lcy;&amp;softcy;&amp;ncy;&amp;ycy;&amp;jcy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751" cy="686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5496" y="188640"/>
            <a:ext cx="910850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Інсульт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https://encrypted-tbn0.gstatic.com/images?q=tbn:ANd9GcQmWsp9Ml5WzdSFmcEEn9RKO2KedhscpOXqi59rw4kXa0CQ4v0gf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2132856"/>
            <a:ext cx="3853401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mir-referatov.info/image.php?aHR0cDovL3d3dy5zYXJjbGluaWMucnUvaW1hZ2VzL3NhcmNsaW5pYy16YWJvbGV2YW5peWEtbmVydm5vai1zaXN0ZW15LW1vemdvdm9qLWluc3VsdC5qcGc=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16832"/>
            <a:ext cx="4860032" cy="4702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44824"/>
            <a:ext cx="403244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5775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304800" y="2841015"/>
          <a:ext cx="8686800" cy="19522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0058"/>
                <a:gridCol w="2223821"/>
                <a:gridCol w="1551462"/>
                <a:gridCol w="2072670"/>
                <a:gridCol w="2468789"/>
              </a:tblGrid>
              <a:tr h="2936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№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</a:t>
                      </a:r>
                      <a:r>
                        <a:rPr lang="uk-UA" sz="1300">
                          <a:effectLst/>
                        </a:rPr>
                        <a:t>ахворювання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</a:t>
                      </a:r>
                      <a:r>
                        <a:rPr lang="uk-UA" sz="1300">
                          <a:effectLst/>
                        </a:rPr>
                        <a:t>ричини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</a:t>
                      </a:r>
                      <a:r>
                        <a:rPr lang="uk-UA" sz="1300">
                          <a:effectLst/>
                        </a:rPr>
                        <a:t>рояв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</a:t>
                      </a:r>
                      <a:r>
                        <a:rPr lang="uk-UA" sz="1300">
                          <a:effectLst/>
                        </a:rPr>
                        <a:t>рофілактика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</a:tr>
              <a:tr h="3914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Інфаркт міокарда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</a:tr>
              <a:tr h="4182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Аритм</a:t>
                      </a:r>
                      <a:r>
                        <a:rPr lang="uk-UA" sz="1300">
                          <a:effectLst/>
                        </a:rPr>
                        <a:t>ія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</a:tr>
              <a:tr h="4270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Порок серц</a:t>
                      </a:r>
                      <a:r>
                        <a:rPr lang="uk-UA" sz="1300">
                          <a:effectLst/>
                        </a:rPr>
                        <a:t>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</a:tr>
              <a:tr h="4182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М</a:t>
                      </a:r>
                      <a:r>
                        <a:rPr lang="uk-UA" sz="1300">
                          <a:effectLst/>
                        </a:rPr>
                        <a:t>іокардит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</a:tr>
            </a:tbl>
          </a:graphicData>
        </a:graphic>
      </p:graphicFrame>
      <p:pic>
        <p:nvPicPr>
          <p:cNvPr id="4" name="Picture 2" descr="&amp;SHcy;&amp;acy;&amp;bcy;&amp;lcy;&amp;ocy;&amp;ncy; (&amp;fcy;&amp;ocy;&amp;ncy;) &amp;pcy;&amp;rcy;&amp;iecy;&amp;zcy;&amp;iecy;&amp;ncy;&amp;tcy;&amp;acy;&amp;tscy;&amp;icy;&amp;icy; &quot;&amp;SHcy;&amp;kcy;&amp;ocy;&amp;lcy;&amp;softcy;&amp;ncy;&amp;ycy;&amp;jcy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751" cy="686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332656"/>
            <a:ext cx="910850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Ситуаційна задача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s://encrypted-tbn2.gstatic.com/images?q=tbn:ANd9GcQs5ubpDFGRbnaCiO1iIafRW7t5wNqS3AuVOJw0oyJdwTxUOansP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08504" cy="588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5736" y="1988840"/>
            <a:ext cx="47525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Monotype Corsiva" pitchFamily="66" charset="0"/>
              </a:rPr>
              <a:t>Обстеження </a:t>
            </a:r>
            <a:r>
              <a:rPr lang="uk-UA" sz="2400" b="1" dirty="0">
                <a:latin typeface="Monotype Corsiva" pitchFamily="66" charset="0"/>
              </a:rPr>
              <a:t>показали, що в </a:t>
            </a:r>
            <a:r>
              <a:rPr lang="uk-UA" sz="2400" b="1" dirty="0" smtClean="0">
                <a:latin typeface="Monotype Corsiva" pitchFamily="66" charset="0"/>
              </a:rPr>
              <a:t>хворого </a:t>
            </a:r>
            <a:r>
              <a:rPr lang="uk-UA" sz="2400" b="1" dirty="0">
                <a:latin typeface="Monotype Corsiva" pitchFamily="66" charset="0"/>
              </a:rPr>
              <a:t>спостерігається часткове змертвіння частин м'язових клітин серця, а також порушений кровообіг у судинах серця, що й призвело до </a:t>
            </a:r>
            <a:r>
              <a:rPr lang="uk-UA" sz="2400" b="1" dirty="0" smtClean="0">
                <a:latin typeface="Monotype Corsiva" pitchFamily="66" charset="0"/>
              </a:rPr>
              <a:t> значного погіршення самопочуття хворого, появи гострого стискаючого болю за грудиною, що віддає у ліве плече та не проходить навіть після прийому  ліків.  </a:t>
            </a:r>
          </a:p>
          <a:p>
            <a:r>
              <a:rPr lang="uk-UA" sz="2400" b="1" dirty="0" smtClean="0">
                <a:latin typeface="Monotype Corsiva" pitchFamily="66" charset="0"/>
              </a:rPr>
              <a:t>На що вказують дані  симптоми?  Яких заходів  слід вжити, аби допомогти хворому?</a:t>
            </a:r>
            <a:endParaRPr lang="ru-RU" sz="2400" b="1" dirty="0" smtClean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72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304800" y="2841015"/>
          <a:ext cx="8686800" cy="19522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0058"/>
                <a:gridCol w="2223821"/>
                <a:gridCol w="1551462"/>
                <a:gridCol w="2072670"/>
                <a:gridCol w="2468789"/>
              </a:tblGrid>
              <a:tr h="2936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№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</a:t>
                      </a:r>
                      <a:r>
                        <a:rPr lang="uk-UA" sz="1300">
                          <a:effectLst/>
                        </a:rPr>
                        <a:t>ахворювання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</a:t>
                      </a:r>
                      <a:r>
                        <a:rPr lang="uk-UA" sz="1300">
                          <a:effectLst/>
                        </a:rPr>
                        <a:t>ричини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</a:t>
                      </a:r>
                      <a:r>
                        <a:rPr lang="uk-UA" sz="1300">
                          <a:effectLst/>
                        </a:rPr>
                        <a:t>рояв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</a:t>
                      </a:r>
                      <a:r>
                        <a:rPr lang="uk-UA" sz="1300">
                          <a:effectLst/>
                        </a:rPr>
                        <a:t>рофілактика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</a:tr>
              <a:tr h="3914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Інфаркт міокарда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</a:tr>
              <a:tr h="4182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Аритм</a:t>
                      </a:r>
                      <a:r>
                        <a:rPr lang="uk-UA" sz="1300">
                          <a:effectLst/>
                        </a:rPr>
                        <a:t>ія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</a:tr>
              <a:tr h="4270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Порок серц</a:t>
                      </a:r>
                      <a:r>
                        <a:rPr lang="uk-UA" sz="1300">
                          <a:effectLst/>
                        </a:rPr>
                        <a:t>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</a:tr>
              <a:tr h="4182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М</a:t>
                      </a:r>
                      <a:r>
                        <a:rPr lang="uk-UA" sz="1300">
                          <a:effectLst/>
                        </a:rPr>
                        <a:t>іокардит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</a:tr>
            </a:tbl>
          </a:graphicData>
        </a:graphic>
      </p:graphicFrame>
      <p:pic>
        <p:nvPicPr>
          <p:cNvPr id="4" name="Picture 2" descr="&amp;SHcy;&amp;acy;&amp;bcy;&amp;lcy;&amp;ocy;&amp;ncy; (&amp;fcy;&amp;ocy;&amp;ncy;) &amp;pcy;&amp;rcy;&amp;iecy;&amp;zcy;&amp;iecy;&amp;ncy;&amp;tcy;&amp;acy;&amp;tscy;&amp;icy;&amp;icy; &quot;&amp;SHcy;&amp;kcy;&amp;ocy;&amp;lcy;&amp;softcy;&amp;ncy;&amp;ycy;&amp;jcy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751" cy="686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5496" y="188640"/>
            <a:ext cx="910850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Ситуаційна задача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s://encrypted-tbn2.gstatic.com/images?q=tbn:ANd9GcQs5ubpDFGRbnaCiO1iIafRW7t5wNqS3AuVOJw0oyJdwTxUOansP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980727"/>
            <a:ext cx="9108504" cy="588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5736" y="2276872"/>
            <a:ext cx="47525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b="1" dirty="0" smtClean="0">
                <a:latin typeface="Monotype Corsiva" pitchFamily="66" charset="0"/>
              </a:rPr>
              <a:t>У хворого спостерігається раптове погіршення самопочуття. Він </a:t>
            </a:r>
            <a:r>
              <a:rPr lang="uk-UA" sz="2600" b="1" dirty="0">
                <a:latin typeface="Monotype Corsiva" pitchFamily="66" charset="0"/>
              </a:rPr>
              <a:t>нарікає на </a:t>
            </a:r>
            <a:r>
              <a:rPr lang="uk-UA" sz="2600" b="1" dirty="0" smtClean="0">
                <a:latin typeface="Monotype Corsiva" pitchFamily="66" charset="0"/>
              </a:rPr>
              <a:t> сильний головний </a:t>
            </a:r>
            <a:r>
              <a:rPr lang="uk-UA" sz="2600" b="1" dirty="0">
                <a:latin typeface="Monotype Corsiva" pitchFamily="66" charset="0"/>
              </a:rPr>
              <a:t>біль, </a:t>
            </a:r>
            <a:r>
              <a:rPr lang="uk-UA" sz="2600" b="1" dirty="0" smtClean="0">
                <a:latin typeface="Monotype Corsiva" pitchFamily="66" charset="0"/>
              </a:rPr>
              <a:t>говорить нерозбірливо, помітне  порушення координації рухів та викривлення  обличчя .</a:t>
            </a:r>
            <a:endParaRPr lang="ru-RU" sz="2600" b="1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4725144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Monotype Corsiva" pitchFamily="66" charset="0"/>
              </a:rPr>
              <a:t>На що вказують дані  симптоми?  Яких заходів  слід вжити, аби допомогти хворому?</a:t>
            </a:r>
            <a:endParaRPr lang="ru-RU" sz="2400" b="1" dirty="0" smtClean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03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304800" y="2841015"/>
          <a:ext cx="8686800" cy="19522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0058"/>
                <a:gridCol w="2223821"/>
                <a:gridCol w="1551462"/>
                <a:gridCol w="2072670"/>
                <a:gridCol w="2468789"/>
              </a:tblGrid>
              <a:tr h="2936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№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</a:t>
                      </a:r>
                      <a:r>
                        <a:rPr lang="uk-UA" sz="1300">
                          <a:effectLst/>
                        </a:rPr>
                        <a:t>ахворювання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</a:t>
                      </a:r>
                      <a:r>
                        <a:rPr lang="uk-UA" sz="1300">
                          <a:effectLst/>
                        </a:rPr>
                        <a:t>ричини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</a:t>
                      </a:r>
                      <a:r>
                        <a:rPr lang="uk-UA" sz="1300">
                          <a:effectLst/>
                        </a:rPr>
                        <a:t>рояв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</a:t>
                      </a:r>
                      <a:r>
                        <a:rPr lang="uk-UA" sz="1300">
                          <a:effectLst/>
                        </a:rPr>
                        <a:t>рофілактика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</a:tr>
              <a:tr h="3914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Інфаркт міокарда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</a:tr>
              <a:tr h="4182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Аритм</a:t>
                      </a:r>
                      <a:r>
                        <a:rPr lang="uk-UA" sz="1300">
                          <a:effectLst/>
                        </a:rPr>
                        <a:t>ія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</a:tr>
              <a:tr h="4270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Порок серц</a:t>
                      </a:r>
                      <a:r>
                        <a:rPr lang="uk-UA" sz="1300">
                          <a:effectLst/>
                        </a:rPr>
                        <a:t>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</a:tr>
              <a:tr h="4182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М</a:t>
                      </a:r>
                      <a:r>
                        <a:rPr lang="uk-UA" sz="1300">
                          <a:effectLst/>
                        </a:rPr>
                        <a:t>іокардит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</a:tr>
            </a:tbl>
          </a:graphicData>
        </a:graphic>
      </p:graphicFrame>
      <p:pic>
        <p:nvPicPr>
          <p:cNvPr id="4" name="Picture 2" descr="&amp;SHcy;&amp;acy;&amp;bcy;&amp;lcy;&amp;ocy;&amp;ncy; (&amp;fcy;&amp;ocy;&amp;ncy;) &amp;pcy;&amp;rcy;&amp;iecy;&amp;zcy;&amp;iecy;&amp;ncy;&amp;tcy;&amp;acy;&amp;tscy;&amp;icy;&amp;icy; &quot;&amp;SHcy;&amp;kcy;&amp;ocy;&amp;lcy;&amp;softcy;&amp;ncy;&amp;ycy;&amp;jcy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751" cy="686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5496" y="188640"/>
            <a:ext cx="910850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Ситуаційна задача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s://encrypted-tbn2.gstatic.com/images?q=tbn:ANd9GcQs5ubpDFGRbnaCiO1iIafRW7t5wNqS3AuVOJw0oyJdwTxUOansP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980727"/>
            <a:ext cx="9108504" cy="588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5736" y="2276872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Monotype Corsiva" pitchFamily="66" charset="0"/>
              </a:rPr>
              <a:t>У </a:t>
            </a:r>
            <a:r>
              <a:rPr lang="uk-UA" sz="2800" b="1" dirty="0">
                <a:latin typeface="Monotype Corsiva" pitchFamily="66" charset="0"/>
              </a:rPr>
              <a:t>цього хворого </a:t>
            </a:r>
            <a:r>
              <a:rPr lang="uk-UA" sz="2800" b="1" dirty="0" smtClean="0">
                <a:latin typeface="Monotype Corsiva" pitchFamily="66" charset="0"/>
              </a:rPr>
              <a:t> спостерігається скарги на погане самопочуття, нудоту, головний біль та шум у вухах. В </a:t>
            </a:r>
            <a:r>
              <a:rPr lang="uk-UA" sz="2800" b="1" dirty="0" err="1" smtClean="0">
                <a:latin typeface="Monotype Corsiva" pitchFamily="66" charset="0"/>
              </a:rPr>
              <a:t>изначили</a:t>
            </a:r>
            <a:r>
              <a:rPr lang="uk-UA" sz="2800" b="1" dirty="0" smtClean="0">
                <a:latin typeface="Monotype Corsiva" pitchFamily="66" charset="0"/>
              </a:rPr>
              <a:t> що артеріальний тиск   становить  200/140 . </a:t>
            </a:r>
            <a:endParaRPr lang="ru-RU" sz="2500" b="1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4653136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atin typeface="Monotype Corsiva" pitchFamily="66" charset="0"/>
              </a:rPr>
              <a:t>На що вказують дані  симптоми?  Яких заходів  слід вжити, аби допомогти хворому?</a:t>
            </a:r>
            <a:endParaRPr lang="ru-RU" sz="2800" b="1" dirty="0" smtClean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699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&amp;SHcy;&amp;acy;&amp;bcy;&amp;lcy;&amp;ocy;&amp;ncy; (&amp;fcy;&amp;ocy;&amp;ncy;) &amp;pcy;&amp;rcy;&amp;iecy;&amp;zcy;&amp;iecy;&amp;ncy;&amp;tcy;&amp;acy;&amp;tscy;&amp;icy;&amp;icy; &quot;&amp;SHcy;&amp;kcy;&amp;ocy;&amp;lcy;&amp;softcy;&amp;ncy;&amp;ycy;&amp;jcy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980728"/>
            <a:ext cx="8208912" cy="5016758"/>
          </a:xfrm>
          <a:prstGeom prst="rect">
            <a:avLst/>
          </a:prstGeom>
          <a:noFill/>
          <a:ln>
            <a:solidFill>
              <a:srgbClr val="003142"/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uk-UA" sz="20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Освітня. </a:t>
            </a:r>
            <a:r>
              <a:rPr lang="uk-UA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Розглянути основні захворювання </a:t>
            </a:r>
            <a:r>
              <a:rPr lang="uk-UA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серцево</a:t>
            </a:r>
            <a:r>
              <a:rPr lang="uk-UA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судинної системи , їх причини та характерні симптоми. Продовжити </a:t>
            </a:r>
            <a:r>
              <a:rPr lang="uk-UA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формування умінь і навичок </a:t>
            </a:r>
            <a:r>
              <a:rPr lang="uk-UA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надання </a:t>
            </a:r>
            <a:r>
              <a:rPr lang="uk-UA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домедичної</a:t>
            </a:r>
            <a:r>
              <a:rPr lang="uk-UA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допомоги під час гострих приступів  основних захворювань.</a:t>
            </a:r>
            <a:endParaRPr lang="ru-RU" sz="2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uk-UA" sz="20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Розвиваюча. </a:t>
            </a:r>
            <a:r>
              <a:rPr lang="uk-UA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Розвивати </a:t>
            </a:r>
            <a:r>
              <a:rPr lang="uk-UA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уміння </a:t>
            </a:r>
            <a:r>
              <a:rPr lang="uk-UA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визначати та  порівнювати стан людини, </a:t>
            </a:r>
            <a:r>
              <a:rPr lang="uk-UA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уміння логічно мислити та робити висновки та </a:t>
            </a:r>
            <a:r>
              <a:rPr lang="uk-UA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узагальнення.</a:t>
            </a:r>
            <a:endParaRPr lang="ru-RU" sz="2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uk-UA" sz="20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Виховна. </a:t>
            </a:r>
            <a:r>
              <a:rPr lang="uk-UA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Виховувати  активну громадянську позицію, співчутливе ставлення до постраждалих, почуття власної значимості , свідоме </a:t>
            </a:r>
            <a:r>
              <a:rPr lang="uk-UA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дбайливе ставлення до свого здоров’я.</a:t>
            </a:r>
            <a:endParaRPr lang="ru-RU" sz="2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27808" y="393272"/>
            <a:ext cx="381642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chemeClr val="tx1"/>
                </a:solidFill>
                <a:latin typeface="Monotype Corsiva" pitchFamily="66" charset="0"/>
              </a:rPr>
              <a:t>Мета уроку:</a:t>
            </a:r>
            <a:endParaRPr lang="ru-RU" sz="4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1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304800" y="2841015"/>
          <a:ext cx="8686800" cy="19522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0058"/>
                <a:gridCol w="2223821"/>
                <a:gridCol w="1551462"/>
                <a:gridCol w="2072670"/>
                <a:gridCol w="2468789"/>
              </a:tblGrid>
              <a:tr h="2936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№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</a:t>
                      </a:r>
                      <a:r>
                        <a:rPr lang="uk-UA" sz="1300">
                          <a:effectLst/>
                        </a:rPr>
                        <a:t>ахворювання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</a:t>
                      </a:r>
                      <a:r>
                        <a:rPr lang="uk-UA" sz="1300">
                          <a:effectLst/>
                        </a:rPr>
                        <a:t>ричини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</a:t>
                      </a:r>
                      <a:r>
                        <a:rPr lang="uk-UA" sz="1300">
                          <a:effectLst/>
                        </a:rPr>
                        <a:t>рояв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</a:t>
                      </a:r>
                      <a:r>
                        <a:rPr lang="uk-UA" sz="1300">
                          <a:effectLst/>
                        </a:rPr>
                        <a:t>рофілактика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</a:tr>
              <a:tr h="3914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Інфаркт міокарда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</a:tr>
              <a:tr h="4182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Аритм</a:t>
                      </a:r>
                      <a:r>
                        <a:rPr lang="uk-UA" sz="1300">
                          <a:effectLst/>
                        </a:rPr>
                        <a:t>ія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</a:tr>
              <a:tr h="4270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Порок серц</a:t>
                      </a:r>
                      <a:r>
                        <a:rPr lang="uk-UA" sz="1300">
                          <a:effectLst/>
                        </a:rPr>
                        <a:t>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</a:tr>
              <a:tr h="4182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М</a:t>
                      </a:r>
                      <a:r>
                        <a:rPr lang="uk-UA" sz="1300">
                          <a:effectLst/>
                        </a:rPr>
                        <a:t>іокардит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</a:tr>
            </a:tbl>
          </a:graphicData>
        </a:graphic>
      </p:graphicFrame>
      <p:pic>
        <p:nvPicPr>
          <p:cNvPr id="4" name="Picture 2" descr="&amp;SHcy;&amp;acy;&amp;bcy;&amp;lcy;&amp;ocy;&amp;ncy; (&amp;fcy;&amp;ocy;&amp;ncy;) &amp;pcy;&amp;rcy;&amp;iecy;&amp;zcy;&amp;iecy;&amp;ncy;&amp;tcy;&amp;acy;&amp;tscy;&amp;icy;&amp;icy; &quot;&amp;SHcy;&amp;kcy;&amp;ocy;&amp;lcy;&amp;softcy;&amp;ncy;&amp;ycy;&amp;jcy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751" cy="686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5496" y="188640"/>
            <a:ext cx="910850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Ситуаційна задача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s://encrypted-tbn2.gstatic.com/images?q=tbn:ANd9GcQs5ubpDFGRbnaCiO1iIafRW7t5wNqS3AuVOJw0oyJdwTxUOansP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980727"/>
            <a:ext cx="9108504" cy="588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5736" y="2276872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Monotype Corsiva" pitchFamily="66" charset="0"/>
              </a:rPr>
              <a:t>При </a:t>
            </a:r>
            <a:r>
              <a:rPr lang="uk-UA" sz="2800" b="1" dirty="0">
                <a:latin typeface="Monotype Corsiva" pitchFamily="66" charset="0"/>
              </a:rPr>
              <a:t>огляді хворого виявлено нерівномірне розширення </a:t>
            </a:r>
            <a:r>
              <a:rPr lang="uk-UA" sz="2800" b="1" dirty="0" smtClean="0">
                <a:latin typeface="Monotype Corsiva" pitchFamily="66" charset="0"/>
              </a:rPr>
              <a:t>вен, набряк та ціаноз кінцівок  . Він </a:t>
            </a:r>
            <a:r>
              <a:rPr lang="uk-UA" sz="2800" b="1" dirty="0" err="1" smtClean="0">
                <a:latin typeface="Monotype Corsiva" pitchFamily="66" charset="0"/>
              </a:rPr>
              <a:t>скаржиття</a:t>
            </a:r>
            <a:r>
              <a:rPr lang="uk-UA" sz="2800" b="1" dirty="0" smtClean="0">
                <a:latin typeface="Monotype Corsiva" pitchFamily="66" charset="0"/>
              </a:rPr>
              <a:t> на швидку втому ніг та постійний ниючий біль у ногах.</a:t>
            </a:r>
            <a:endParaRPr lang="ru-RU" sz="2500" b="1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4869160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atin typeface="Monotype Corsiva" pitchFamily="66" charset="0"/>
              </a:rPr>
              <a:t>На що вказують дані  симптоми?  Яких заходів  слід вжити, аби допомогти хворому?</a:t>
            </a:r>
            <a:endParaRPr lang="ru-RU" sz="2800" b="1" dirty="0" smtClean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43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304800" y="2841015"/>
          <a:ext cx="8686800" cy="19522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0058"/>
                <a:gridCol w="2223821"/>
                <a:gridCol w="1551462"/>
                <a:gridCol w="2072670"/>
                <a:gridCol w="2468789"/>
              </a:tblGrid>
              <a:tr h="2936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№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</a:t>
                      </a:r>
                      <a:r>
                        <a:rPr lang="uk-UA" sz="1300">
                          <a:effectLst/>
                        </a:rPr>
                        <a:t>ахворювання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</a:t>
                      </a:r>
                      <a:r>
                        <a:rPr lang="uk-UA" sz="1300">
                          <a:effectLst/>
                        </a:rPr>
                        <a:t>ричини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</a:t>
                      </a:r>
                      <a:r>
                        <a:rPr lang="uk-UA" sz="1300">
                          <a:effectLst/>
                        </a:rPr>
                        <a:t>рояв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</a:t>
                      </a:r>
                      <a:r>
                        <a:rPr lang="uk-UA" sz="1300">
                          <a:effectLst/>
                        </a:rPr>
                        <a:t>рофілактика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</a:tr>
              <a:tr h="3914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Інфаркт міокарда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</a:tr>
              <a:tr h="4182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Аритм</a:t>
                      </a:r>
                      <a:r>
                        <a:rPr lang="uk-UA" sz="1300">
                          <a:effectLst/>
                        </a:rPr>
                        <a:t>ія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</a:tr>
              <a:tr h="4270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Порок серц</a:t>
                      </a:r>
                      <a:r>
                        <a:rPr lang="uk-UA" sz="1300">
                          <a:effectLst/>
                        </a:rPr>
                        <a:t>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</a:tr>
              <a:tr h="4182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М</a:t>
                      </a:r>
                      <a:r>
                        <a:rPr lang="uk-UA" sz="1300">
                          <a:effectLst/>
                        </a:rPr>
                        <a:t>іокардит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260649"/>
            <a:ext cx="8640960" cy="57246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У глибині вашого тіла б'ється серце. Годинник, заведений один раз на все </a:t>
            </a:r>
            <a:r>
              <a:rPr lang="uk-U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життя </a:t>
            </a:r>
            <a:r>
              <a:rPr lang="uk-UA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: </a:t>
            </a:r>
            <a:r>
              <a:rPr lang="uk-U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серцю </a:t>
            </a:r>
            <a:r>
              <a:rPr lang="uk-UA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працювати важко. 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uk-UA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Не заважайте </a:t>
            </a:r>
            <a:r>
              <a:rPr lang="uk-UA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йому!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3D_zvuki_-_stuk_serdtsa_(get-tune.net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508104" y="35730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583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304800" y="2841015"/>
          <a:ext cx="8686800" cy="19522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0058"/>
                <a:gridCol w="2223821"/>
                <a:gridCol w="1551462"/>
                <a:gridCol w="2072670"/>
                <a:gridCol w="2468789"/>
              </a:tblGrid>
              <a:tr h="2936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№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</a:t>
                      </a:r>
                      <a:r>
                        <a:rPr lang="uk-UA" sz="1300">
                          <a:effectLst/>
                        </a:rPr>
                        <a:t>ахворювання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</a:t>
                      </a:r>
                      <a:r>
                        <a:rPr lang="uk-UA" sz="1300">
                          <a:effectLst/>
                        </a:rPr>
                        <a:t>ричини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</a:t>
                      </a:r>
                      <a:r>
                        <a:rPr lang="uk-UA" sz="1300">
                          <a:effectLst/>
                        </a:rPr>
                        <a:t>рояв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</a:t>
                      </a:r>
                      <a:r>
                        <a:rPr lang="uk-UA" sz="1300">
                          <a:effectLst/>
                        </a:rPr>
                        <a:t>рофілактика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</a:tr>
              <a:tr h="3914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Інфаркт міокарда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</a:tr>
              <a:tr h="4182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Аритм</a:t>
                      </a:r>
                      <a:r>
                        <a:rPr lang="uk-UA" sz="1300">
                          <a:effectLst/>
                        </a:rPr>
                        <a:t>ія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</a:tr>
              <a:tr h="4270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Порок серц</a:t>
                      </a:r>
                      <a:r>
                        <a:rPr lang="uk-UA" sz="1300">
                          <a:effectLst/>
                        </a:rPr>
                        <a:t>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</a:tr>
              <a:tr h="4182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М</a:t>
                      </a:r>
                      <a:r>
                        <a:rPr lang="uk-UA" sz="1300">
                          <a:effectLst/>
                        </a:rPr>
                        <a:t>іокардит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</a:tr>
            </a:tbl>
          </a:graphicData>
        </a:graphic>
      </p:graphicFrame>
      <p:pic>
        <p:nvPicPr>
          <p:cNvPr id="4" name="Picture 2" descr="&amp;SHcy;&amp;acy;&amp;bcy;&amp;lcy;&amp;ocy;&amp;ncy; (&amp;fcy;&amp;ocy;&amp;ncy;) &amp;pcy;&amp;rcy;&amp;iecy;&amp;zcy;&amp;iecy;&amp;ncy;&amp;tcy;&amp;acy;&amp;tscy;&amp;icy;&amp;icy; &quot;&amp;SHcy;&amp;kcy;&amp;ocy;&amp;lcy;&amp;softcy;&amp;ncy;&amp;ycy;&amp;jcy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751" cy="686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23802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836712"/>
            <a:ext cx="8892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4800" b="1" dirty="0" smtClean="0">
                <a:solidFill>
                  <a:srgbClr val="C00000"/>
                </a:solidFill>
                <a:latin typeface="Monotype Corsiva" pitchFamily="66" charset="0"/>
              </a:rPr>
              <a:t>Успіхів вам! </a:t>
            </a:r>
          </a:p>
          <a:p>
            <a:pPr algn="ctr">
              <a:lnSpc>
                <a:spcPct val="150000"/>
              </a:lnSpc>
            </a:pPr>
            <a:r>
              <a:rPr lang="uk-UA" sz="4800" b="1" dirty="0" smtClean="0">
                <a:solidFill>
                  <a:srgbClr val="C00000"/>
                </a:solidFill>
                <a:latin typeface="Monotype Corsiva" pitchFamily="66" charset="0"/>
              </a:rPr>
              <a:t>Здоров’я міцного , щирого  і </a:t>
            </a:r>
          </a:p>
          <a:p>
            <a:pPr algn="ctr">
              <a:lnSpc>
                <a:spcPct val="150000"/>
              </a:lnSpc>
            </a:pPr>
            <a:r>
              <a:rPr lang="uk-UA" sz="4800" b="1" dirty="0" smtClean="0">
                <a:solidFill>
                  <a:srgbClr val="C00000"/>
                </a:solidFill>
                <a:latin typeface="Monotype Corsiva" pitchFamily="66" charset="0"/>
              </a:rPr>
              <a:t>благородного </a:t>
            </a:r>
            <a:r>
              <a:rPr lang="uk-UA" sz="4800" b="1" dirty="0">
                <a:solidFill>
                  <a:srgbClr val="C00000"/>
                </a:solidFill>
                <a:latin typeface="Monotype Corsiva" pitchFamily="66" charset="0"/>
              </a:rPr>
              <a:t>серця!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348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SHcy;&amp;acy;&amp;bcy;&amp;lcy;&amp;ocy;&amp;ncy; (&amp;fcy;&amp;ocy;&amp;ncy;) &amp;pcy;&amp;rcy;&amp;iecy;&amp;zcy;&amp;iecy;&amp;ncy;&amp;tcy;&amp;acy;&amp;tscy;&amp;icy;&amp;icy; &quot;&amp;SHcy;&amp;kcy;&amp;ocy;&amp;lcy;&amp;softcy;&amp;ncy;&amp;ycy;&amp;jcy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encrypted-tbn0.gstatic.com/images?q=tbn:ANd9GcRMgn1qT3PIzzGBoDaUStXEjXfQBXx-mh4b0uYoV5Av7zydnNK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476672"/>
            <a:ext cx="3737552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95936" y="620688"/>
            <a:ext cx="42656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Серце! У всі віки воно було в пошані у поетів, мислителів, лікарів.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3429000"/>
            <a:ext cx="72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Перед розумом треба схиляти голову, а перед добрим серцем – ставати на коліна.  (Гете)</a:t>
            </a:r>
          </a:p>
          <a:p>
            <a:r>
              <a:rPr lang="uk-UA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Без ядра горіх ніщо, так само, як і людина без серця.  (Г.Сковорода)</a:t>
            </a:r>
            <a:endParaRPr lang="ru-RU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41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Серцево-судинна</a:t>
            </a:r>
            <a:r>
              <a:rPr lang="uk-UA" sz="1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складається з серця і кровоносних судин з примусового їх рідкої тканиною - кров'ю. Серцево-судинні системи забезпечують циркуляцію крові необхідну для виконання нею транспортних функцій - доставки до тканин поживних речовин і кисню і видалення продуктів обміну і вуглекислого газу. У центрі системи кровообігу знаходиться серце, від нього беруть початок великий і малий круги кровообігу.</a:t>
            </a:r>
            <a:endParaRPr lang="uk-U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6997" y="2348880"/>
            <a:ext cx="3665016" cy="4272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1065"/>
            <a:ext cx="2790478" cy="3074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404664"/>
            <a:ext cx="5851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/>
              <a:t>АКТУАЛІЗАЦІЯ ОПОРНИХ ЗНАНЬ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xmlns="" val="49127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SHcy;&amp;acy;&amp;bcy;&amp;lcy;&amp;ocy;&amp;ncy; (&amp;fcy;&amp;ocy;&amp;ncy;) &amp;pcy;&amp;rcy;&amp;iecy;&amp;zcy;&amp;iecy;&amp;ncy;&amp;tcy;&amp;acy;&amp;tscy;&amp;icy;&amp;icy; &quot;&amp;SHcy;&amp;kcy;&amp;ocy;&amp;lcy;&amp;softcy;&amp;ncy;&amp;ycy;&amp;jcy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063"/>
            <a:ext cx="9154751" cy="686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899592" y="188640"/>
            <a:ext cx="741682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Питання для повторення 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340768"/>
            <a:ext cx="784887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 err="1" smtClean="0"/>
              <a:t>Серцево</a:t>
            </a:r>
            <a:r>
              <a:rPr lang="uk-UA" b="1" dirty="0" smtClean="0"/>
              <a:t> – судинна система людини складається з ………..?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uk-UA" b="1" dirty="0" smtClean="0"/>
              <a:t>Серце людини складається із…………………………………………..?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uk-UA" b="1" dirty="0" smtClean="0"/>
              <a:t>У яких кровоносних судинах тиск крові найвищий………………?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uk-UA" b="1" dirty="0" smtClean="0"/>
              <a:t>Судини, по яких кров тече до серця…………………………………………?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uk-UA" b="1" dirty="0" smtClean="0"/>
              <a:t>Особливості руху крові по великому колі кровообігу?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uk-UA" b="1" dirty="0" smtClean="0"/>
              <a:t>Особливості рух крові по малому колі кровообігу?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/>
              <a:t>Кров  </a:t>
            </a:r>
            <a:r>
              <a:rPr lang="ru-RU" b="1" dirty="0" err="1" smtClean="0"/>
              <a:t>складається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……………………………………………..?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b="1" dirty="0" err="1" smtClean="0"/>
              <a:t>Головними</a:t>
            </a:r>
            <a:r>
              <a:rPr lang="ru-RU" b="1" dirty="0" smtClean="0"/>
              <a:t> </a:t>
            </a:r>
            <a:r>
              <a:rPr lang="ru-RU" b="1" dirty="0" err="1" smtClean="0"/>
              <a:t>функціями</a:t>
            </a:r>
            <a:r>
              <a:rPr lang="ru-RU" b="1" dirty="0" smtClean="0"/>
              <a:t> </a:t>
            </a:r>
            <a:r>
              <a:rPr lang="ru-RU" b="1" dirty="0" err="1" smtClean="0"/>
              <a:t>кровоносної</a:t>
            </a:r>
            <a:r>
              <a:rPr lang="ru-RU" b="1" dirty="0" smtClean="0"/>
              <a:t> </a:t>
            </a:r>
            <a:r>
              <a:rPr lang="ru-RU" b="1" dirty="0" err="1" smtClean="0"/>
              <a:t>системи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………………………?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44682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283340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&amp;SHcy;&amp;acy;&amp;bcy;&amp;lcy;&amp;ocy;&amp;ncy; (&amp;fcy;&amp;ocy;&amp;ncy;) &amp;pcy;&amp;rcy;&amp;iecy;&amp;zcy;&amp;iecy;&amp;ncy;&amp;tcy;&amp;acy;&amp;tscy;&amp;icy;&amp;icy; &quot;&amp;SHcy;&amp;kcy;&amp;ocy;&amp;lcy;&amp;softcy;&amp;ncy;&amp;ycy;&amp;jcy;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063"/>
            <a:ext cx="9154751" cy="686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821112131"/>
              </p:ext>
            </p:extLst>
          </p:nvPr>
        </p:nvGraphicFramePr>
        <p:xfrm>
          <a:off x="1403648" y="11247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889579" y="190960"/>
            <a:ext cx="741682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Класифікація  </a:t>
            </a:r>
            <a:r>
              <a:rPr lang="uk-UA" sz="3200" b="1" dirty="0" err="1" smtClean="0">
                <a:solidFill>
                  <a:schemeClr val="tx1"/>
                </a:solidFill>
              </a:rPr>
              <a:t>Серцеов-судинних</a:t>
            </a:r>
            <a:r>
              <a:rPr lang="uk-UA" sz="3200" b="1" dirty="0" smtClean="0">
                <a:solidFill>
                  <a:schemeClr val="tx1"/>
                </a:solidFill>
              </a:rPr>
              <a:t> захворювань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19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728192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ln>
                  <a:solidFill>
                    <a:schemeClr val="tx1"/>
                  </a:solidFill>
                </a:ln>
              </a:rPr>
              <a:t>Найпоширеніші захворювання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uk-UA" dirty="0" smtClean="0">
                <a:ln>
                  <a:solidFill>
                    <a:schemeClr val="tx1"/>
                  </a:solidFill>
                </a:ln>
              </a:rPr>
              <a:t>серцево-судинної системи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.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2276872"/>
            <a:ext cx="5544616" cy="3797776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Атеросклероз.</a:t>
            </a:r>
          </a:p>
          <a:p>
            <a:r>
              <a:rPr lang="uk-UA" sz="36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Варикоз</a:t>
            </a:r>
            <a:r>
              <a:rPr lang="uk-UA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uk-UA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Гіпертонічна хвороба.</a:t>
            </a:r>
          </a:p>
          <a:p>
            <a:r>
              <a:rPr lang="uk-UA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Ішемічна хвороба серця :</a:t>
            </a:r>
          </a:p>
          <a:p>
            <a:pPr>
              <a:buNone/>
            </a:pPr>
            <a:r>
              <a:rPr lang="uk-UA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  стенокардія та інфаркт.</a:t>
            </a:r>
          </a:p>
          <a:p>
            <a:r>
              <a:rPr lang="uk-UA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Інсульт</a:t>
            </a:r>
            <a:r>
              <a:rPr lang="ru-RU" sz="36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endParaRPr lang="ru-RU" dirty="0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85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304800" y="2841015"/>
          <a:ext cx="8686800" cy="19522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0058"/>
                <a:gridCol w="2223821"/>
                <a:gridCol w="1551462"/>
                <a:gridCol w="2072670"/>
                <a:gridCol w="2468789"/>
              </a:tblGrid>
              <a:tr h="2936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№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</a:t>
                      </a:r>
                      <a:r>
                        <a:rPr lang="uk-UA" sz="1300">
                          <a:effectLst/>
                        </a:rPr>
                        <a:t>ахворювання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</a:t>
                      </a:r>
                      <a:r>
                        <a:rPr lang="uk-UA" sz="1300">
                          <a:effectLst/>
                        </a:rPr>
                        <a:t>ричини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</a:t>
                      </a:r>
                      <a:r>
                        <a:rPr lang="uk-UA" sz="1300">
                          <a:effectLst/>
                        </a:rPr>
                        <a:t>рояв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</a:t>
                      </a:r>
                      <a:r>
                        <a:rPr lang="uk-UA" sz="1300">
                          <a:effectLst/>
                        </a:rPr>
                        <a:t>рофілактика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</a:tr>
              <a:tr h="3914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Інфаркт міокарда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</a:tr>
              <a:tr h="4182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Аритм</a:t>
                      </a:r>
                      <a:r>
                        <a:rPr lang="uk-UA" sz="1300">
                          <a:effectLst/>
                        </a:rPr>
                        <a:t>ія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</a:tr>
              <a:tr h="4270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Порок серц</a:t>
                      </a:r>
                      <a:r>
                        <a:rPr lang="uk-UA" sz="1300">
                          <a:effectLst/>
                        </a:rPr>
                        <a:t>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</a:tr>
              <a:tr h="4182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М</a:t>
                      </a:r>
                      <a:r>
                        <a:rPr lang="uk-UA" sz="1300">
                          <a:effectLst/>
                        </a:rPr>
                        <a:t>іокардит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</a:tr>
            </a:tbl>
          </a:graphicData>
        </a:graphic>
      </p:graphicFrame>
      <p:pic>
        <p:nvPicPr>
          <p:cNvPr id="4" name="Picture 2" descr="&amp;SHcy;&amp;acy;&amp;bcy;&amp;lcy;&amp;ocy;&amp;ncy; (&amp;fcy;&amp;ocy;&amp;ncy;) &amp;pcy;&amp;rcy;&amp;iecy;&amp;zcy;&amp;iecy;&amp;ncy;&amp;tcy;&amp;acy;&amp;tscy;&amp;icy;&amp;icy; &quot;&amp;SHcy;&amp;kcy;&amp;ocy;&amp;lcy;&amp;softcy;&amp;ncy;&amp;ycy;&amp;jcy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751" y="0"/>
            <a:ext cx="9154751" cy="686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5496" y="188640"/>
            <a:ext cx="910850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</a:rPr>
              <a:t> ЗАПОВНИТИ     ТАБЛИЦЮ</a:t>
            </a:r>
            <a:endParaRPr lang="ru-RU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034285"/>
              </p:ext>
            </p:extLst>
          </p:nvPr>
        </p:nvGraphicFramePr>
        <p:xfrm>
          <a:off x="251519" y="1052737"/>
          <a:ext cx="8634270" cy="6396079"/>
        </p:xfrm>
        <a:graphic>
          <a:graphicData uri="http://schemas.openxmlformats.org/drawingml/2006/table">
            <a:tbl>
              <a:tblPr firstRow="1" firstCol="1" lastRow="1" lastCol="1" bandCol="1">
                <a:tableStyleId>{69012ECD-51FC-41F1-AA8D-1B2483CD663E}</a:tableStyleId>
              </a:tblPr>
              <a:tblGrid>
                <a:gridCol w="329034"/>
                <a:gridCol w="2272362"/>
                <a:gridCol w="1592720"/>
                <a:gridCol w="2127789"/>
                <a:gridCol w="2312365"/>
              </a:tblGrid>
              <a:tr h="2667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№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</a:t>
                      </a:r>
                      <a:r>
                        <a:rPr lang="uk-UA" sz="1400" dirty="0" err="1">
                          <a:effectLst/>
                        </a:rPr>
                        <a:t>ахворювання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</a:t>
                      </a:r>
                      <a:r>
                        <a:rPr lang="uk-UA" sz="1400" dirty="0" err="1">
                          <a:effectLst/>
                        </a:rPr>
                        <a:t>ричини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</a:t>
                      </a:r>
                      <a:r>
                        <a:rPr lang="uk-UA" sz="1400" dirty="0" err="1">
                          <a:effectLst/>
                        </a:rPr>
                        <a:t>рояв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Домедична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4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допомога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536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1.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Атеросклероз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400" b="1" dirty="0" smtClean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</a:tr>
              <a:tr h="8505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2.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Варикоз</a:t>
                      </a:r>
                      <a:endParaRPr lang="ru-RU" sz="1400" b="1" dirty="0" smtClean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/>
                </a:tc>
              </a:tr>
              <a:tr h="38189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</a:rPr>
                        <a:t>3.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Артеріальна</a:t>
                      </a:r>
                      <a:r>
                        <a:rPr lang="ru-RU" sz="1400" b="1" baseline="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гіпертензія</a:t>
                      </a:r>
                      <a:endParaRPr lang="ru-RU" sz="1400" b="1" baseline="0" dirty="0" smtClean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baseline="0" dirty="0" smtClean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baseline="0" dirty="0" smtClean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ІХС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Стенокардія</a:t>
                      </a:r>
                      <a:endParaRPr lang="ru-RU" sz="1400" b="1" baseline="0" dirty="0" smtClean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baseline="0" dirty="0" smtClean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Інфаркт</a:t>
                      </a:r>
                      <a:endParaRPr lang="ru-RU" sz="1400" b="1" baseline="0" dirty="0" smtClean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baseline="0" dirty="0" smtClean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err="1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Інсульт</a:t>
                      </a:r>
                      <a:endParaRPr lang="ru-RU" sz="1400" b="1" baseline="0" dirty="0" smtClean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baseline="0" dirty="0" smtClean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baseline="0" dirty="0" smtClean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2917" marR="6291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7" marR="6291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67744" y="1196752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35974" y="3789040"/>
          <a:ext cx="8728514" cy="720080"/>
        </p:xfrm>
        <a:graphic>
          <a:graphicData uri="http://schemas.openxmlformats.org/drawingml/2006/table">
            <a:tbl>
              <a:tblPr lastCol="1" bandCol="1"/>
              <a:tblGrid>
                <a:gridCol w="8728514"/>
              </a:tblGrid>
              <a:tr h="72008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35974" y="5085183"/>
          <a:ext cx="8627807" cy="576063"/>
        </p:xfrm>
        <a:graphic>
          <a:graphicData uri="http://schemas.openxmlformats.org/drawingml/2006/table">
            <a:tbl>
              <a:tblPr/>
              <a:tblGrid>
                <a:gridCol w="8627807"/>
              </a:tblGrid>
              <a:tr h="576063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50723" y="1932039"/>
          <a:ext cx="8672051" cy="943896"/>
        </p:xfrm>
        <a:graphic>
          <a:graphicData uri="http://schemas.openxmlformats.org/drawingml/2006/table">
            <a:tbl>
              <a:tblPr/>
              <a:tblGrid>
                <a:gridCol w="8672051"/>
              </a:tblGrid>
              <a:tr h="94389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9820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302433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Атеросклероз</a:t>
            </a:r>
            <a:r>
              <a:rPr lang="ru-RU" dirty="0" smtClean="0"/>
              <a:t> </a:t>
            </a:r>
            <a:r>
              <a:rPr lang="uk-UA" dirty="0" smtClean="0"/>
              <a:t>- </a:t>
            </a:r>
            <a:r>
              <a:rPr lang="uk-UA" sz="2000" dirty="0"/>
              <a:t>хронічне захворювання, при якому відбувається </a:t>
            </a:r>
            <a:r>
              <a:rPr lang="uk-UA" sz="2000" dirty="0" smtClean="0"/>
              <a:t>системне ураження </a:t>
            </a:r>
            <a:r>
              <a:rPr lang="uk-UA" sz="2000" dirty="0"/>
              <a:t>артерій, що виражається в відкладення ліпідів і солей кальцію </a:t>
            </a:r>
            <a:r>
              <a:rPr lang="uk-UA" sz="2000" dirty="0" smtClean="0"/>
              <a:t>в внутрішньої </a:t>
            </a:r>
            <a:r>
              <a:rPr lang="uk-UA" sz="2000" dirty="0"/>
              <a:t>стінки і в розвитку сполучної тканини з </a:t>
            </a:r>
            <a:r>
              <a:rPr lang="uk-UA" sz="2000" dirty="0" smtClean="0"/>
              <a:t>подальшим ущільненням </a:t>
            </a:r>
            <a:r>
              <a:rPr lang="uk-UA" sz="2000" dirty="0"/>
              <a:t>і звуженням просвіту судин. </a:t>
            </a:r>
            <a:endParaRPr lang="uk-UA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08920"/>
            <a:ext cx="412233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3024336" cy="343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789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</TotalTime>
  <Words>913</Words>
  <Application>Microsoft Office PowerPoint</Application>
  <PresentationFormat>Экран (4:3)</PresentationFormat>
  <Paragraphs>283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Найпоширеніші захворювання серцево-судинної системи.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marina</cp:lastModifiedBy>
  <cp:revision>77</cp:revision>
  <dcterms:created xsi:type="dcterms:W3CDTF">2012-11-06T17:17:31Z</dcterms:created>
  <dcterms:modified xsi:type="dcterms:W3CDTF">2020-03-27T07:45:36Z</dcterms:modified>
</cp:coreProperties>
</file>