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3209-DD5D-4467-9449-41297759B0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227A-C09E-4B7E-A222-3ADB95C7E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Серцево-судинні хвороби та їх профілактика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Інсульт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Раптове гостре порушення кровообігу в головному мозку, що призводить до ушкодження тканини мозку і розлади його функцій. Наслідком інсульту є спазм, закупорка або розрив кровоносних судин.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BOSS\Desktop\інсуль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5184576" cy="4065862"/>
          </a:xfrm>
          <a:prstGeom prst="rect">
            <a:avLst/>
          </a:prstGeom>
          <a:noFill/>
        </p:spPr>
      </p:pic>
      <p:pic>
        <p:nvPicPr>
          <p:cNvPr id="6147" name="Picture 3" descr="C:\Users\BOSS\Desktop\аневриз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888432" cy="3888432"/>
          </a:xfrm>
          <a:prstGeom prst="rect">
            <a:avLst/>
          </a:prstGeom>
          <a:noFill/>
        </p:spPr>
      </p:pic>
      <p:pic>
        <p:nvPicPr>
          <p:cNvPr id="6148" name="Picture 4" descr="C:\Users\BOSS\Desktop\інсульт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80928"/>
            <a:ext cx="4352032" cy="346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Атеросклероз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Хронічне захворювання, що характеризується ущільненням і втратою еластичності стінок артерій, звуженням його просвіту й частим утворенням тромбів.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Причина6 гіпертонічна хвороба, цукровий діабет, ожиріння, надмірне вживання жирної їжі, спадкова схильність, вживання алкоголю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BOSS\Desktop\атерсклеро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5991225" cy="3190875"/>
          </a:xfrm>
          <a:prstGeom prst="rect">
            <a:avLst/>
          </a:prstGeom>
          <a:noFill/>
        </p:spPr>
      </p:pic>
      <p:pic>
        <p:nvPicPr>
          <p:cNvPr id="7171" name="Picture 3" descr="C:\Users\BOSS\Desktop\атеросклероз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6247470" cy="437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Гіпертонічна хвороба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Загальне захворювання людини, основним проявом якого є підвищення артеріального тиску. Причини : перевантаження, напружена розумова праця, атеросклероз, куріння, надмірне вживання алкоголю, спадкова схильність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BOSS\Desktop\гіпертон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3816424" cy="3554352"/>
          </a:xfrm>
          <a:prstGeom prst="rect">
            <a:avLst/>
          </a:prstGeom>
          <a:noFill/>
        </p:spPr>
      </p:pic>
      <p:pic>
        <p:nvPicPr>
          <p:cNvPr id="8195" name="Picture 3" descr="C:\Users\BOSS\Desktop\гіпе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5519010" cy="42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Варикозне розширення вен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 вена нижніх кінцівок застоюється кров, тому вони рельєфно виступають під шкірою. Розвивається захворювання у людей, що постійно перебувають на ногах і мало рухаються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BOSS\Desktop\варикозне розиренн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Тромбофлебіт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 венах під час застою крові утворюється тромб, який перекриває вену та порушує кровообіг.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снує небезпека того, що, відірвавшись від стінки судини, тромб з кровотоком може потрапити до серця чи легеневих артерій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42" name="Picture 2" descr="C:\Users\BOSS\Desktop\тромбофлебі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382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2492896"/>
            <a:ext cx="43204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Основні причини виникнення серцево-судинних хвороб</a:t>
            </a:r>
            <a:endParaRPr lang="ru-RU" sz="3200" dirty="0"/>
          </a:p>
        </p:txBody>
      </p:sp>
      <p:pic>
        <p:nvPicPr>
          <p:cNvPr id="11266" name="Picture 2" descr="C:\Users\BOSS\Desktop\гіподинам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2143125" cy="2143125"/>
          </a:xfrm>
          <a:prstGeom prst="rect">
            <a:avLst/>
          </a:prstGeom>
          <a:noFill/>
        </p:spPr>
      </p:pic>
      <p:pic>
        <p:nvPicPr>
          <p:cNvPr id="11267" name="Picture 3" descr="C:\Users\BOSS\Desktop\ожирін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6672"/>
            <a:ext cx="2049016" cy="1944216"/>
          </a:xfrm>
          <a:prstGeom prst="rect">
            <a:avLst/>
          </a:prstGeom>
          <a:noFill/>
        </p:spPr>
      </p:pic>
      <p:pic>
        <p:nvPicPr>
          <p:cNvPr id="11268" name="Picture 4" descr="C:\Users\BOSS\Desktop\курін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1944216" cy="1944216"/>
          </a:xfrm>
          <a:prstGeom prst="rect">
            <a:avLst/>
          </a:prstGeom>
          <a:noFill/>
        </p:spPr>
      </p:pic>
      <p:pic>
        <p:nvPicPr>
          <p:cNvPr id="11269" name="Picture 5" descr="C:\Users\BOSS\Desktop\мстре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068960"/>
            <a:ext cx="2693293" cy="2216445"/>
          </a:xfrm>
          <a:prstGeom prst="rect">
            <a:avLst/>
          </a:prstGeom>
          <a:noFill/>
        </p:spPr>
      </p:pic>
      <p:pic>
        <p:nvPicPr>
          <p:cNvPr id="11270" name="Picture 6" descr="C:\Users\BOSS\Desktop\за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21088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Інфаркт міокарда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Інфаркт міокарда – це змертвіння частин м'язових клітин серця внаслідок порушення кровообігу в судинах серця. Причини6 перевтома, надмірні фізичні навантаження, психічні травми, гіпертонія, куріння.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BOSS\Desktop\ін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278807" cy="5034508"/>
          </a:xfrm>
          <a:prstGeom prst="rect">
            <a:avLst/>
          </a:prstGeom>
          <a:noFill/>
        </p:spPr>
      </p:pic>
      <p:pic>
        <p:nvPicPr>
          <p:cNvPr id="2051" name="Picture 3" descr="C:\Users\BOSS\Desktop\інфар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08720"/>
            <a:ext cx="5340424" cy="5340424"/>
          </a:xfrm>
          <a:prstGeom prst="rect">
            <a:avLst/>
          </a:prstGeom>
          <a:noFill/>
        </p:spPr>
      </p:pic>
      <p:pic>
        <p:nvPicPr>
          <p:cNvPr id="2052" name="Picture 4" descr="C:\Users\BOSS\Desktop\інфаркт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7403661" cy="482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Аритмії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Порушення нормального ритму діяльності серця. Вони виникають унаслідок змін основних функцій серця: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автоматії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, проведення збудження та скорочення. Причини: інфекційні хвороби, вплив отруйних речовин, психічні перенапруження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BOSS\Desktop\аритмії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5400600" cy="2781309"/>
          </a:xfrm>
          <a:prstGeom prst="rect">
            <a:avLst/>
          </a:prstGeom>
          <a:noFill/>
        </p:spPr>
      </p:pic>
      <p:pic>
        <p:nvPicPr>
          <p:cNvPr id="3075" name="Picture 3" descr="C:\Users\BOSS\Desktop\аритмії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5524448" cy="385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Вади серця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Супроводжуються порушенням будови та функцій серцевих клапанів або прилеглих до серця ділянок артерій чи вен. Ці ушкодження розвиваються внаслідок деяких захворювань або є вродженим.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BOSS\Desktop\вада серця вродже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888432" cy="4530023"/>
          </a:xfrm>
          <a:prstGeom prst="rect">
            <a:avLst/>
          </a:prstGeom>
          <a:noFill/>
        </p:spPr>
      </p:pic>
      <p:pic>
        <p:nvPicPr>
          <p:cNvPr id="4099" name="Picture 3" descr="C:\Users\BOSS\Desktop\ва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067" y="620688"/>
            <a:ext cx="5189377" cy="3384376"/>
          </a:xfrm>
          <a:prstGeom prst="rect">
            <a:avLst/>
          </a:prstGeom>
          <a:noFill/>
        </p:spPr>
      </p:pic>
      <p:pic>
        <p:nvPicPr>
          <p:cNvPr id="4100" name="Picture 4" descr="C:\Users\BOSS\Desktop\клап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700808"/>
            <a:ext cx="4789644" cy="435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Дистонії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Зміна тонусу артерій, у результаті чого порушується кровообіг і кровопостачання органів. Ознака: головний біль. Стомлюваність.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Причина: невідповідна нервова регуляція судин, неврози, низька фізична активність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чому скисає молоко\шаблони для презентацій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BOSS\Desktop\дистон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3600400" cy="2973610"/>
          </a:xfrm>
          <a:prstGeom prst="rect">
            <a:avLst/>
          </a:prstGeom>
          <a:noFill/>
        </p:spPr>
      </p:pic>
      <p:pic>
        <p:nvPicPr>
          <p:cNvPr id="5123" name="Picture 3" descr="C:\Users\BOSS\Desktop\дистонія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620688"/>
            <a:ext cx="3801781" cy="3945632"/>
          </a:xfrm>
          <a:prstGeom prst="rect">
            <a:avLst/>
          </a:prstGeom>
          <a:noFill/>
        </p:spPr>
      </p:pic>
      <p:pic>
        <p:nvPicPr>
          <p:cNvPr id="5124" name="Picture 4" descr="C:\Users\BOSS\Desktop\дист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20888"/>
            <a:ext cx="4680520" cy="388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308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Серцево-судинні хвороби та їх профілактика</vt:lpstr>
      <vt:lpstr>Інфаркт міокарда</vt:lpstr>
      <vt:lpstr>Слайд 3</vt:lpstr>
      <vt:lpstr>Аритмії </vt:lpstr>
      <vt:lpstr>Слайд 5</vt:lpstr>
      <vt:lpstr>Вади серця</vt:lpstr>
      <vt:lpstr>Слайд 7</vt:lpstr>
      <vt:lpstr>Дистонії </vt:lpstr>
      <vt:lpstr>Слайд 9</vt:lpstr>
      <vt:lpstr>Інсульт </vt:lpstr>
      <vt:lpstr>Слайд 11</vt:lpstr>
      <vt:lpstr>Атеросклероз </vt:lpstr>
      <vt:lpstr>Слайд 13</vt:lpstr>
      <vt:lpstr>Гіпертонічна хвороба</vt:lpstr>
      <vt:lpstr>Слайд 15</vt:lpstr>
      <vt:lpstr>Варикозне розширення вен</vt:lpstr>
      <vt:lpstr>Тромбофлебіт </vt:lpstr>
      <vt:lpstr>Слайд 18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Серцево-судинні хвороби та їх профілактика</dc:title>
  <dc:creator>BOSS</dc:creator>
  <cp:lastModifiedBy>marina</cp:lastModifiedBy>
  <cp:revision>8</cp:revision>
  <dcterms:created xsi:type="dcterms:W3CDTF">2016-12-01T16:35:44Z</dcterms:created>
  <dcterms:modified xsi:type="dcterms:W3CDTF">2020-03-27T07:32:11Z</dcterms:modified>
</cp:coreProperties>
</file>